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67" r:id="rId5"/>
    <p:sldId id="268" r:id="rId6"/>
    <p:sldId id="261" r:id="rId7"/>
    <p:sldId id="262" r:id="rId8"/>
    <p:sldId id="259" r:id="rId9"/>
    <p:sldId id="258" r:id="rId10"/>
    <p:sldId id="260" r:id="rId11"/>
    <p:sldId id="269" r:id="rId12"/>
    <p:sldId id="270" r:id="rId13"/>
    <p:sldId id="266" r:id="rId14"/>
    <p:sldId id="265" r:id="rId15"/>
  </p:sldIdLst>
  <p:sldSz cx="12192000" cy="6858000"/>
  <p:notesSz cx="6858000" cy="9144000"/>
  <p:defaultTextStyle>
    <a:defPPr rtl="0">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1734DBF-D33A-9B28-288C-C2DAB9E541E7}"/>
              </a:ext>
            </a:extLst>
          </p:cNvPr>
          <p:cNvPicPr>
            <a:picLocks noChangeAspect="1"/>
          </p:cNvPicPr>
          <p:nvPr/>
        </p:nvPicPr>
        <p:blipFill>
          <a:blip r:embed="rId2"/>
          <a:src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rtlCol="0" anchor="t">
            <a:noAutofit/>
          </a:bodyPr>
          <a:lstStyle>
            <a:lvl1pPr algn="l">
              <a:defRPr lang="tr-TR" sz="8800" spc="300" baseline="0">
                <a:ln w="28575">
                  <a:solidFill>
                    <a:schemeClr val="tx1"/>
                  </a:solidFill>
                </a:ln>
                <a:noFill/>
              </a:defRPr>
            </a:lvl1pPr>
          </a:lstStyle>
          <a:p>
            <a:pPr rtl="0"/>
            <a:r>
              <a:rPr lang="tr-TR" dirty="0"/>
              <a:t>ANA BAŞLIK STİLİNİ DÜZENLEMEK İÇİN TIKLAYIN</a:t>
            </a:r>
          </a:p>
        </p:txBody>
      </p:sp>
      <p:sp>
        <p:nvSpPr>
          <p:cNvPr id="3" name="Alt Başlık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rtlCol="0"/>
          <a:lstStyle>
            <a:lvl1pPr marL="0" indent="0" algn="l">
              <a:buNone/>
              <a:defRPr lang="tr-TR" sz="2400" b="1" baseline="0">
                <a:latin typeface="+mn-lt"/>
              </a:defRPr>
            </a:lvl1pPr>
            <a:lvl2pPr marL="457200" indent="0" algn="ctr">
              <a:buNone/>
              <a:defRPr lang="tr-TR" sz="2000"/>
            </a:lvl2pPr>
            <a:lvl3pPr marL="914400" indent="0" algn="ctr">
              <a:buNone/>
              <a:defRPr lang="tr-TR" sz="1800"/>
            </a:lvl3pPr>
            <a:lvl4pPr marL="1371600" indent="0" algn="ctr">
              <a:buNone/>
              <a:defRPr lang="tr-TR" sz="1600"/>
            </a:lvl4pPr>
            <a:lvl5pPr marL="1828800" indent="0" algn="ctr">
              <a:buNone/>
              <a:defRPr lang="tr-TR" sz="1600"/>
            </a:lvl5pPr>
            <a:lvl6pPr marL="2286000" indent="0" algn="ctr">
              <a:buNone/>
              <a:defRPr lang="tr-TR" sz="1600"/>
            </a:lvl6pPr>
            <a:lvl7pPr marL="2743200" indent="0" algn="ctr">
              <a:buNone/>
              <a:defRPr lang="tr-TR" sz="1600"/>
            </a:lvl7pPr>
            <a:lvl8pPr marL="3200400" indent="0" algn="ctr">
              <a:buNone/>
              <a:defRPr lang="tr-TR" sz="1600"/>
            </a:lvl8pPr>
            <a:lvl9pPr marL="3657600" indent="0" algn="ctr">
              <a:buNone/>
              <a:defRPr lang="tr-TR" sz="1600"/>
            </a:lvl9pPr>
          </a:lstStyle>
          <a:p>
            <a:pPr rtl="0"/>
            <a:r>
              <a:rPr lang="tr-TR"/>
              <a:t>Asıl alt başlık stilini düzenlemek için tıklayın</a:t>
            </a:r>
          </a:p>
        </p:txBody>
      </p:sp>
    </p:spTree>
    <p:extLst>
      <p:ext uri="{BB962C8B-B14F-4D97-AF65-F5344CB8AC3E}">
        <p14:creationId xmlns:p14="http://schemas.microsoft.com/office/powerpoint/2010/main" val="1241902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Sütun">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3345C5D8-082A-AC27-3801-7A6EC375195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Resim 14">
            <a:extLst>
              <a:ext uri="{FF2B5EF4-FFF2-40B4-BE49-F238E27FC236}">
                <a16:creationId xmlns:a16="http://schemas.microsoft.com/office/drawing/2014/main" id="{3531883F-9B23-B442-5F02-C2D25BB37CA5}"/>
              </a:ext>
            </a:extLst>
          </p:cNvPr>
          <p:cNvPicPr>
            <a:picLocks noChangeAspect="1"/>
          </p:cNvPicPr>
          <p:nvPr/>
        </p:nvPicPr>
        <p:blipFill>
          <a:blip r:embed="rId3"/>
          <a:stretch>
            <a:fillRect/>
          </a:stretch>
        </p:blipFill>
        <p:spPr>
          <a:xfrm>
            <a:off x="7241236" y="1234440"/>
            <a:ext cx="4950764" cy="5623560"/>
          </a:xfrm>
          <a:prstGeom prst="rect">
            <a:avLst/>
          </a:prstGeom>
        </p:spPr>
      </p:pic>
      <p:sp>
        <p:nvSpPr>
          <p:cNvPr id="2" name="Başlık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3" name="Metin Yer Tutucusu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rtlCol="0" anchor="ctr"/>
          <a:lstStyle>
            <a:lvl1pPr marL="0" indent="0" algn="ctr">
              <a:lnSpc>
                <a:spcPct val="100000"/>
              </a:lnSpc>
              <a:spcBef>
                <a:spcPts val="1000"/>
              </a:spcBef>
              <a:buNone/>
              <a:defRPr lang="tr-TR" sz="2000" b="1" cap="all" spc="200" baseline="0">
                <a:solidFill>
                  <a:schemeClr val="bg1"/>
                </a:solidFill>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4" name="İçerik Yer Tutucusu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rtlCol="0"/>
          <a:lstStyle>
            <a:lvl1pPr marL="0" indent="0">
              <a:lnSpc>
                <a:spcPct val="100000"/>
              </a:lnSpc>
              <a:spcBef>
                <a:spcPts val="0"/>
              </a:spcBef>
              <a:buNone/>
              <a:defRPr lang="tr-TR" sz="1600" spc="100" baseline="0"/>
            </a:lvl1pPr>
            <a:lvl2pPr marL="228600">
              <a:lnSpc>
                <a:spcPct val="100000"/>
              </a:lnSpc>
              <a:spcBef>
                <a:spcPts val="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p:txBody>
      </p:sp>
      <p:sp>
        <p:nvSpPr>
          <p:cNvPr id="5" name="Metin Yer Tutucusu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rtlCol="0" anchor="ctr"/>
          <a:lstStyle>
            <a:lvl1pPr marL="0" indent="0" algn="ctr">
              <a:lnSpc>
                <a:spcPct val="100000"/>
              </a:lnSpc>
              <a:spcBef>
                <a:spcPts val="1000"/>
              </a:spcBef>
              <a:buNone/>
              <a:defRPr lang="tr-TR" sz="2000" b="1" cap="all" spc="200" baseline="0">
                <a:solidFill>
                  <a:schemeClr val="bg1"/>
                </a:solidFill>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6" name="İçerik Yer Tutucusu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rtlCol="0"/>
          <a:lstStyle>
            <a:lvl1pPr marL="0" indent="0">
              <a:lnSpc>
                <a:spcPct val="100000"/>
              </a:lnSpc>
              <a:spcBef>
                <a:spcPts val="0"/>
              </a:spcBef>
              <a:buNone/>
              <a:defRPr lang="tr-TR" sz="1600" spc="100" baseline="0"/>
            </a:lvl1pPr>
            <a:lvl2pPr marL="228600">
              <a:lnSpc>
                <a:spcPct val="100000"/>
              </a:lnSpc>
              <a:spcBef>
                <a:spcPts val="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p:txBody>
      </p:sp>
      <p:sp>
        <p:nvSpPr>
          <p:cNvPr id="7" name="Metin Yer Tutucusu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rtlCol="0" anchor="ctr"/>
          <a:lstStyle>
            <a:lvl1pPr marL="0" indent="0" algn="ctr">
              <a:lnSpc>
                <a:spcPct val="100000"/>
              </a:lnSpc>
              <a:spcBef>
                <a:spcPts val="1000"/>
              </a:spcBef>
              <a:buNone/>
              <a:defRPr lang="tr-TR" sz="2000" b="1" cap="all" spc="200" baseline="0">
                <a:solidFill>
                  <a:schemeClr val="bg1"/>
                </a:solidFill>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13" name="İçerik Yer Tutucusu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rtlCol="0"/>
          <a:lstStyle>
            <a:lvl1pPr marL="0" indent="0">
              <a:lnSpc>
                <a:spcPct val="100000"/>
              </a:lnSpc>
              <a:spcBef>
                <a:spcPts val="0"/>
              </a:spcBef>
              <a:buNone/>
              <a:defRPr lang="tr-TR" sz="1600" spc="100" baseline="0"/>
            </a:lvl1pPr>
            <a:lvl2pPr marL="228600">
              <a:lnSpc>
                <a:spcPct val="100000"/>
              </a:lnSpc>
              <a:spcBef>
                <a:spcPts val="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p:txBody>
      </p:sp>
      <p:sp>
        <p:nvSpPr>
          <p:cNvPr id="20" name="Metin Yer Tutucusu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rtlCol="0" anchor="ctr"/>
          <a:lstStyle>
            <a:lvl1pPr marL="0" indent="0" algn="ctr">
              <a:lnSpc>
                <a:spcPct val="100000"/>
              </a:lnSpc>
              <a:spcBef>
                <a:spcPts val="1000"/>
              </a:spcBef>
              <a:buNone/>
              <a:defRPr lang="tr-TR" sz="2000" b="1" cap="all" spc="200" baseline="0">
                <a:solidFill>
                  <a:schemeClr val="bg1"/>
                </a:solidFill>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21" name="İçerik Yer Tutucusu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rtlCol="0"/>
          <a:lstStyle>
            <a:lvl1pPr marL="0" indent="0">
              <a:lnSpc>
                <a:spcPct val="100000"/>
              </a:lnSpc>
              <a:spcBef>
                <a:spcPts val="0"/>
              </a:spcBef>
              <a:buNone/>
              <a:defRPr lang="tr-TR" sz="1600" spc="100" baseline="0"/>
            </a:lvl1pPr>
            <a:lvl2pPr marL="228600">
              <a:lnSpc>
                <a:spcPct val="100000"/>
              </a:lnSpc>
              <a:spcBef>
                <a:spcPts val="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p:txBody>
      </p:sp>
      <p:sp>
        <p:nvSpPr>
          <p:cNvPr id="22" name="Metin Yer Tutucusu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rtlCol="0" anchor="ctr"/>
          <a:lstStyle>
            <a:lvl1pPr marL="0" indent="0" algn="ctr">
              <a:lnSpc>
                <a:spcPct val="100000"/>
              </a:lnSpc>
              <a:spcBef>
                <a:spcPts val="1000"/>
              </a:spcBef>
              <a:buNone/>
              <a:defRPr lang="tr-TR" sz="2000" b="1" cap="all" spc="200" baseline="0">
                <a:solidFill>
                  <a:schemeClr val="bg1"/>
                </a:solidFill>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23" name="İçerik Yer Tutucusu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rtlCol="0"/>
          <a:lstStyle>
            <a:lvl1pPr marL="0" indent="0">
              <a:lnSpc>
                <a:spcPct val="100000"/>
              </a:lnSpc>
              <a:spcBef>
                <a:spcPts val="0"/>
              </a:spcBef>
              <a:buNone/>
              <a:defRPr lang="tr-TR" sz="1600" spc="100" baseline="0"/>
            </a:lvl1pPr>
            <a:lvl2pPr marL="228600">
              <a:lnSpc>
                <a:spcPct val="100000"/>
              </a:lnSpc>
              <a:spcBef>
                <a:spcPts val="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p:txBody>
      </p:sp>
      <p:sp>
        <p:nvSpPr>
          <p:cNvPr id="8" name="Alt Bilgi Yer Tutucusu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9" name="Slayt Numarası Yer Tutucusu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10" name="Düz Bağlayıcı 9">
            <a:extLst>
              <a:ext uri="{FF2B5EF4-FFF2-40B4-BE49-F238E27FC236}">
                <a16:creationId xmlns:a16="http://schemas.microsoft.com/office/drawing/2014/main" id="{B7AC635D-0E01-2452-CC44-1DAE0F96DF63}"/>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A4ED63FD-A76F-FB56-8D44-31BD432133C5}"/>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762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aman çizelgesi">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0CC3D06-2435-B655-8AA5-11CCBBEF19D4}"/>
              </a:ext>
            </a:extLst>
          </p:cNvPr>
          <p:cNvPicPr>
            <a:picLocks noChangeAspect="1"/>
          </p:cNvPicPr>
          <p:nvPr/>
        </p:nvPicPr>
        <p:blipFill>
          <a:blip r:embed="rId2"/>
          <a:stretch>
            <a:fillRect/>
          </a:stretch>
        </p:blipFill>
        <p:spPr>
          <a:xfrm>
            <a:off x="8762234" y="0"/>
            <a:ext cx="3429766" cy="6821424"/>
          </a:xfrm>
          <a:prstGeom prst="rect">
            <a:avLst/>
          </a:prstGeom>
        </p:spPr>
      </p:pic>
      <p:sp>
        <p:nvSpPr>
          <p:cNvPr id="2" name="Başlık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34" name="Metin Yer Tutucusu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rtlCol="0" anchor="ctr"/>
          <a:lstStyle>
            <a:lvl1pPr marL="0" indent="0" algn="ctr">
              <a:lnSpc>
                <a:spcPct val="100000"/>
              </a:lnSpc>
              <a:spcBef>
                <a:spcPts val="0"/>
              </a:spcBef>
              <a:buNone/>
              <a:defRPr lang="tr-TR" sz="2000" b="1" cap="all" spc="200" baseline="0"/>
            </a:lvl1pPr>
          </a:lstStyle>
          <a:p>
            <a:pPr lvl="0" rtl="0"/>
            <a:r>
              <a:rPr lang="tr-TR"/>
              <a:t>AAA YYYY</a:t>
            </a:r>
          </a:p>
        </p:txBody>
      </p:sp>
      <p:sp>
        <p:nvSpPr>
          <p:cNvPr id="41" name="Metin Yer Tutucusu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rtlCol="0" anchor="ctr"/>
          <a:lstStyle>
            <a:lvl1pPr marL="0" indent="0">
              <a:lnSpc>
                <a:spcPct val="100000"/>
              </a:lnSpc>
              <a:spcBef>
                <a:spcPts val="0"/>
              </a:spcBef>
              <a:buNone/>
              <a:defRPr lang="tr-TR" sz="1600" spc="100" baseline="0"/>
            </a:lvl1pPr>
          </a:lstStyle>
          <a:p>
            <a:pPr lvl="0" rtl="0"/>
            <a:r>
              <a:rPr lang="tr-TR"/>
              <a:t>Asıl metin stillerini düzenlemek için tıklayın</a:t>
            </a:r>
          </a:p>
        </p:txBody>
      </p:sp>
      <p:sp>
        <p:nvSpPr>
          <p:cNvPr id="38" name="Metin Yer Tutucusu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rtlCol="0" anchor="ctr"/>
          <a:lstStyle>
            <a:lvl1pPr marL="0" indent="0" algn="ctr">
              <a:lnSpc>
                <a:spcPct val="100000"/>
              </a:lnSpc>
              <a:spcBef>
                <a:spcPts val="0"/>
              </a:spcBef>
              <a:buNone/>
              <a:defRPr lang="tr-TR" sz="2000" b="1" cap="all" spc="200" baseline="0"/>
            </a:lvl1pPr>
          </a:lstStyle>
          <a:p>
            <a:pPr lvl="0" rtl="0"/>
            <a:r>
              <a:rPr lang="tr-TR"/>
              <a:t>AAA YYYY</a:t>
            </a:r>
          </a:p>
        </p:txBody>
      </p:sp>
      <p:sp>
        <p:nvSpPr>
          <p:cNvPr id="48" name="Metin Yer Tutucusu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rtlCol="0" anchor="ctr"/>
          <a:lstStyle>
            <a:lvl1pPr marL="0" indent="0">
              <a:lnSpc>
                <a:spcPct val="100000"/>
              </a:lnSpc>
              <a:spcBef>
                <a:spcPts val="0"/>
              </a:spcBef>
              <a:buNone/>
              <a:defRPr lang="tr-TR" sz="1600" spc="100" baseline="0"/>
            </a:lvl1pPr>
          </a:lstStyle>
          <a:p>
            <a:pPr lvl="0" rtl="0"/>
            <a:r>
              <a:rPr lang="tr-TR"/>
              <a:t>Asıl metin stillerini düzenlemek için tıklayın</a:t>
            </a:r>
          </a:p>
        </p:txBody>
      </p:sp>
      <p:sp>
        <p:nvSpPr>
          <p:cNvPr id="35" name="Metin Yer Tutucusu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rtlCol="0" anchor="ctr"/>
          <a:lstStyle>
            <a:lvl1pPr marL="0" indent="0" algn="ctr">
              <a:lnSpc>
                <a:spcPct val="100000"/>
              </a:lnSpc>
              <a:spcBef>
                <a:spcPts val="0"/>
              </a:spcBef>
              <a:buNone/>
              <a:defRPr lang="tr-TR" sz="2000" b="1" cap="all" spc="200" baseline="0"/>
            </a:lvl1pPr>
          </a:lstStyle>
          <a:p>
            <a:pPr lvl="0" rtl="0"/>
            <a:r>
              <a:rPr lang="tr-TR"/>
              <a:t>AAA YYYY</a:t>
            </a:r>
          </a:p>
        </p:txBody>
      </p:sp>
      <p:sp>
        <p:nvSpPr>
          <p:cNvPr id="44" name="Metin Yer Tutucusu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rtlCol="0" anchor="ctr"/>
          <a:lstStyle>
            <a:lvl1pPr marL="0" indent="0">
              <a:lnSpc>
                <a:spcPct val="100000"/>
              </a:lnSpc>
              <a:spcBef>
                <a:spcPts val="0"/>
              </a:spcBef>
              <a:buNone/>
              <a:defRPr lang="tr-TR" sz="1600" spc="100" baseline="0"/>
            </a:lvl1pPr>
          </a:lstStyle>
          <a:p>
            <a:pPr lvl="0" rtl="0"/>
            <a:r>
              <a:rPr lang="tr-TR"/>
              <a:t>Asıl metin stillerini düzenlemek için tıklayın</a:t>
            </a:r>
          </a:p>
        </p:txBody>
      </p:sp>
      <p:sp>
        <p:nvSpPr>
          <p:cNvPr id="39" name="Metin Yer Tutucusu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rtlCol="0" anchor="ctr"/>
          <a:lstStyle>
            <a:lvl1pPr marL="0" indent="0" algn="ctr">
              <a:lnSpc>
                <a:spcPct val="100000"/>
              </a:lnSpc>
              <a:spcBef>
                <a:spcPts val="0"/>
              </a:spcBef>
              <a:buNone/>
              <a:defRPr lang="tr-TR" sz="2000" b="1" cap="all" spc="200" baseline="0"/>
            </a:lvl1pPr>
          </a:lstStyle>
          <a:p>
            <a:pPr lvl="0" rtl="0"/>
            <a:r>
              <a:rPr lang="tr-TR"/>
              <a:t>AAA YYYY</a:t>
            </a:r>
          </a:p>
        </p:txBody>
      </p:sp>
      <p:sp>
        <p:nvSpPr>
          <p:cNvPr id="46" name="Metin Yer Tutucusu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rtlCol="0" anchor="ctr"/>
          <a:lstStyle>
            <a:lvl1pPr marL="0" indent="0">
              <a:lnSpc>
                <a:spcPct val="100000"/>
              </a:lnSpc>
              <a:spcBef>
                <a:spcPts val="0"/>
              </a:spcBef>
              <a:buNone/>
              <a:defRPr lang="tr-TR" sz="1600" spc="100" baseline="0"/>
            </a:lvl1pPr>
          </a:lstStyle>
          <a:p>
            <a:pPr lvl="0" rtl="0"/>
            <a:r>
              <a:rPr lang="tr-TR"/>
              <a:t>Asıl metin stillerini düzenlemek için tıklayın</a:t>
            </a:r>
          </a:p>
        </p:txBody>
      </p:sp>
      <p:sp>
        <p:nvSpPr>
          <p:cNvPr id="36" name="Metin Yer Tutucusu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rtlCol="0" anchor="ctr"/>
          <a:lstStyle>
            <a:lvl1pPr marL="0" indent="0" algn="ctr">
              <a:lnSpc>
                <a:spcPct val="100000"/>
              </a:lnSpc>
              <a:spcBef>
                <a:spcPts val="0"/>
              </a:spcBef>
              <a:buNone/>
              <a:defRPr lang="tr-TR" sz="2000" b="1" cap="all" spc="200" baseline="0"/>
            </a:lvl1pPr>
          </a:lstStyle>
          <a:p>
            <a:pPr lvl="0" rtl="0"/>
            <a:r>
              <a:rPr lang="tr-TR"/>
              <a:t>AAA YYYY</a:t>
            </a:r>
          </a:p>
        </p:txBody>
      </p:sp>
      <p:sp>
        <p:nvSpPr>
          <p:cNvPr id="45" name="Metin Yer Tutucusu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rtlCol="0" anchor="ctr"/>
          <a:lstStyle>
            <a:lvl1pPr marL="0" indent="0">
              <a:lnSpc>
                <a:spcPct val="100000"/>
              </a:lnSpc>
              <a:spcBef>
                <a:spcPts val="0"/>
              </a:spcBef>
              <a:buNone/>
              <a:defRPr lang="tr-TR" sz="1600" spc="100" baseline="0"/>
            </a:lvl1pPr>
          </a:lstStyle>
          <a:p>
            <a:pPr lvl="0" rtl="0"/>
            <a:r>
              <a:rPr lang="tr-TR"/>
              <a:t>Asıl metin stillerini düzenlemek için tıklayın</a:t>
            </a:r>
          </a:p>
        </p:txBody>
      </p:sp>
      <p:sp>
        <p:nvSpPr>
          <p:cNvPr id="8" name="Alt Bilgi Yer Tutucusu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9" name="Slayt Numarası Yer Tutucusu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10" name="Düz Bağlayıcı 9">
            <a:extLst>
              <a:ext uri="{FF2B5EF4-FFF2-40B4-BE49-F238E27FC236}">
                <a16:creationId xmlns:a16="http://schemas.microsoft.com/office/drawing/2014/main" id="{B7AC635D-0E01-2452-CC44-1DAE0F96DF63}"/>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A4ED63FD-A76F-FB56-8D44-31BD432133C5}"/>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81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İki İçerik">
    <p:spTree>
      <p:nvGrpSpPr>
        <p:cNvPr id="1" name=""/>
        <p:cNvGrpSpPr/>
        <p:nvPr/>
      </p:nvGrpSpPr>
      <p:grpSpPr>
        <a:xfrm>
          <a:off x="0" y="0"/>
          <a:ext cx="0" cy="0"/>
          <a:chOff x="0" y="0"/>
          <a:chExt cx="0" cy="0"/>
        </a:xfrm>
      </p:grpSpPr>
      <p:pic>
        <p:nvPicPr>
          <p:cNvPr id="13" name="Resim 12">
            <a:extLst>
              <a:ext uri="{FF2B5EF4-FFF2-40B4-BE49-F238E27FC236}">
                <a16:creationId xmlns:a16="http://schemas.microsoft.com/office/drawing/2014/main" id="{9070F102-837A-486A-0CD4-E957B66B872C}"/>
              </a:ext>
            </a:extLst>
          </p:cNvPr>
          <p:cNvPicPr>
            <a:picLocks noChangeAspect="1"/>
          </p:cNvPicPr>
          <p:nvPr/>
        </p:nvPicPr>
        <p:blipFill>
          <a:blip r:embed="rId2"/>
          <a:stretch>
            <a:fillRect/>
          </a:stretch>
        </p:blipFill>
        <p:spPr>
          <a:xfrm>
            <a:off x="0" y="3931920"/>
            <a:ext cx="5470497" cy="2926080"/>
          </a:xfrm>
          <a:prstGeom prst="rect">
            <a:avLst/>
          </a:prstGeom>
        </p:spPr>
      </p:pic>
      <p:pic>
        <p:nvPicPr>
          <p:cNvPr id="16" name="Resim 15">
            <a:extLst>
              <a:ext uri="{FF2B5EF4-FFF2-40B4-BE49-F238E27FC236}">
                <a16:creationId xmlns:a16="http://schemas.microsoft.com/office/drawing/2014/main" id="{519FAF77-1797-C11F-A1A9-B351E30B37C2}"/>
              </a:ext>
            </a:extLst>
          </p:cNvPr>
          <p:cNvPicPr>
            <a:picLocks noChangeAspect="1"/>
          </p:cNvPicPr>
          <p:nvPr/>
        </p:nvPicPr>
        <p:blipFill>
          <a:blip r:embed="rId3"/>
          <a:stretch>
            <a:fillRect/>
          </a:stretch>
        </p:blipFill>
        <p:spPr>
          <a:xfrm>
            <a:off x="7208215" y="0"/>
            <a:ext cx="4983785" cy="2276856"/>
          </a:xfrm>
          <a:prstGeom prst="rect">
            <a:avLst/>
          </a:prstGeom>
        </p:spPr>
      </p:pic>
      <p:sp>
        <p:nvSpPr>
          <p:cNvPr id="2" name="Başlık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3" name="Metin Yer Tutucusu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rtlCol="0" anchor="t"/>
          <a:lstStyle>
            <a:lvl1pPr marL="0" indent="0">
              <a:lnSpc>
                <a:spcPct val="100000"/>
              </a:lnSpc>
              <a:spcBef>
                <a:spcPts val="1000"/>
              </a:spcBef>
              <a:buNone/>
              <a:defRPr lang="tr-TR" sz="2000" b="1" cap="all" spc="200" baseline="0">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4" name="İçerik Yer Tutucusu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Metin Yer Tutucusu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rtlCol="0" anchor="t"/>
          <a:lstStyle>
            <a:lvl1pPr marL="0" indent="0">
              <a:lnSpc>
                <a:spcPct val="100000"/>
              </a:lnSpc>
              <a:spcBef>
                <a:spcPts val="1000"/>
              </a:spcBef>
              <a:buNone/>
              <a:defRPr lang="tr-TR" sz="2000" b="1" cap="all" spc="200" baseline="0">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6" name="İçerik Yer Tutucusu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8" name="Alt Bilgi Yer Tutucusu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9" name="Slayt Numarası Yer Tutucusu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10" name="Düz Bağlayıcı 9">
            <a:extLst>
              <a:ext uri="{FF2B5EF4-FFF2-40B4-BE49-F238E27FC236}">
                <a16:creationId xmlns:a16="http://schemas.microsoft.com/office/drawing/2014/main" id="{B7AC635D-0E01-2452-CC44-1DAE0F96DF63}"/>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A4ED63FD-A76F-FB56-8D44-31BD432133C5}"/>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43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Üç İçerik">
    <p:spTree>
      <p:nvGrpSpPr>
        <p:cNvPr id="1" name=""/>
        <p:cNvGrpSpPr/>
        <p:nvPr/>
      </p:nvGrpSpPr>
      <p:grpSpPr>
        <a:xfrm>
          <a:off x="0" y="0"/>
          <a:ext cx="0" cy="0"/>
          <a:chOff x="0" y="0"/>
          <a:chExt cx="0" cy="0"/>
        </a:xfrm>
      </p:grpSpPr>
      <p:pic>
        <p:nvPicPr>
          <p:cNvPr id="16" name="Resim 15">
            <a:extLst>
              <a:ext uri="{FF2B5EF4-FFF2-40B4-BE49-F238E27FC236}">
                <a16:creationId xmlns:a16="http://schemas.microsoft.com/office/drawing/2014/main" id="{AE1E66A3-7FD1-08A5-8B20-36C5331DCF69}"/>
              </a:ext>
            </a:extLst>
          </p:cNvPr>
          <p:cNvPicPr>
            <a:picLocks noChangeAspect="1"/>
          </p:cNvPicPr>
          <p:nvPr/>
        </p:nvPicPr>
        <p:blipFill>
          <a:blip r:embed="rId2"/>
          <a:stretch>
            <a:fillRect/>
          </a:stretch>
        </p:blipFill>
        <p:spPr>
          <a:xfrm>
            <a:off x="6453650" y="4014216"/>
            <a:ext cx="5738350" cy="2843784"/>
          </a:xfrm>
          <a:prstGeom prst="rect">
            <a:avLst/>
          </a:prstGeom>
        </p:spPr>
      </p:pic>
      <p:pic>
        <p:nvPicPr>
          <p:cNvPr id="14" name="Resim 13">
            <a:extLst>
              <a:ext uri="{FF2B5EF4-FFF2-40B4-BE49-F238E27FC236}">
                <a16:creationId xmlns:a16="http://schemas.microsoft.com/office/drawing/2014/main" id="{4464B067-71A6-CB30-BD46-5499FAAE00F9}"/>
              </a:ext>
            </a:extLst>
          </p:cNvPr>
          <p:cNvPicPr>
            <a:picLocks noChangeAspect="1"/>
          </p:cNvPicPr>
          <p:nvPr/>
        </p:nvPicPr>
        <p:blipFill>
          <a:blip r:embed="rId3"/>
          <a:stretch>
            <a:fillRect/>
          </a:stretch>
        </p:blipFill>
        <p:spPr>
          <a:xfrm>
            <a:off x="0" y="0"/>
            <a:ext cx="5458968" cy="2919913"/>
          </a:xfrm>
          <a:prstGeom prst="rect">
            <a:avLst/>
          </a:prstGeom>
        </p:spPr>
      </p:pic>
      <p:sp>
        <p:nvSpPr>
          <p:cNvPr id="2" name="Başlık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3" name="Metin Yer Tutucusu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rtlCol="0" anchor="t"/>
          <a:lstStyle>
            <a:lvl1pPr marL="0" indent="0">
              <a:lnSpc>
                <a:spcPct val="100000"/>
              </a:lnSpc>
              <a:spcBef>
                <a:spcPts val="1000"/>
              </a:spcBef>
              <a:buNone/>
              <a:defRPr lang="tr-TR" sz="2000" b="1" cap="all" spc="200" baseline="0">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4" name="İçerik Yer Tutucusu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Metin Yer Tutucusu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rtlCol="0" anchor="t"/>
          <a:lstStyle>
            <a:lvl1pPr marL="0" indent="0">
              <a:lnSpc>
                <a:spcPct val="100000"/>
              </a:lnSpc>
              <a:spcBef>
                <a:spcPts val="1000"/>
              </a:spcBef>
              <a:buNone/>
              <a:defRPr lang="tr-TR" sz="2000" b="1" cap="all" spc="200" baseline="0">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6" name="İçerik Yer Tutucusu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7" name="Metin Yer Tutucusu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rtlCol="0" anchor="t"/>
          <a:lstStyle>
            <a:lvl1pPr marL="0" indent="0">
              <a:lnSpc>
                <a:spcPct val="100000"/>
              </a:lnSpc>
              <a:spcBef>
                <a:spcPts val="1000"/>
              </a:spcBef>
              <a:buNone/>
              <a:defRPr lang="tr-TR" sz="2000" b="1" cap="all" spc="200" baseline="0">
                <a:latin typeface="+mj-lt"/>
              </a:defRPr>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13" name="İçerik Yer Tutucusu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8" name="Alt Bilgi Yer Tutucusu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9" name="Slayt Numarası Yer Tutucusu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10" name="Düz Bağlayıcı 9">
            <a:extLst>
              <a:ext uri="{FF2B5EF4-FFF2-40B4-BE49-F238E27FC236}">
                <a16:creationId xmlns:a16="http://schemas.microsoft.com/office/drawing/2014/main" id="{B7AC635D-0E01-2452-CC44-1DAE0F96DF63}"/>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A4ED63FD-A76F-FB56-8D44-31BD432133C5}"/>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7681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F5F45936-2436-D9FD-A05D-F3C70F90FDCC}"/>
              </a:ext>
            </a:extLst>
          </p:cNvPr>
          <p:cNvPicPr>
            <a:picLocks noChangeAspect="1"/>
          </p:cNvPicPr>
          <p:nvPr/>
        </p:nvPicPr>
        <p:blipFill>
          <a:blip r:embed="rId2"/>
          <a:stretch>
            <a:fillRect/>
          </a:stretch>
        </p:blipFill>
        <p:spPr>
          <a:xfrm>
            <a:off x="0" y="3758530"/>
            <a:ext cx="4700016" cy="3099470"/>
          </a:xfrm>
          <a:prstGeom prst="rect">
            <a:avLst/>
          </a:prstGeom>
        </p:spPr>
      </p:pic>
      <p:pic>
        <p:nvPicPr>
          <p:cNvPr id="8" name="Resim 7">
            <a:extLst>
              <a:ext uri="{FF2B5EF4-FFF2-40B4-BE49-F238E27FC236}">
                <a16:creationId xmlns:a16="http://schemas.microsoft.com/office/drawing/2014/main" id="{0DF862D5-CF3B-E45B-934F-ACEF42B35BB4}"/>
              </a:ext>
            </a:extLst>
          </p:cNvPr>
          <p:cNvPicPr>
            <a:picLocks noChangeAspect="1"/>
          </p:cNvPicPr>
          <p:nvPr/>
        </p:nvPicPr>
        <p:blipFill>
          <a:blip r:embed="rId3"/>
          <a:stretch>
            <a:fillRect/>
          </a:stretch>
        </p:blipFill>
        <p:spPr>
          <a:xfrm>
            <a:off x="0" y="0"/>
            <a:ext cx="5148072" cy="3436275"/>
          </a:xfrm>
          <a:prstGeom prst="rect">
            <a:avLst/>
          </a:prstGeom>
        </p:spPr>
      </p:pic>
      <p:sp>
        <p:nvSpPr>
          <p:cNvPr id="12" name="Başlık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rtlCol="0"/>
          <a:lstStyle>
            <a:lvl1pPr algn="r">
              <a:defRPr lang="tr-TR" sz="4800" cap="all" spc="400" baseline="0"/>
            </a:lvl1pPr>
          </a:lstStyle>
          <a:p>
            <a:pPr rtl="0"/>
            <a:r>
              <a:rPr lang="tr-TR"/>
              <a:t>Asıl başlık stilini düzenlemek için tıklayın</a:t>
            </a:r>
          </a:p>
        </p:txBody>
      </p:sp>
      <p:sp>
        <p:nvSpPr>
          <p:cNvPr id="14" name="İçerik Yer Tutucusu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rtlCol="0" anchor="ctr"/>
          <a:lstStyle>
            <a:lvl1pPr marL="0" indent="0">
              <a:lnSpc>
                <a:spcPct val="150000"/>
              </a:lnSpc>
              <a:spcBef>
                <a:spcPts val="1000"/>
              </a:spcBef>
              <a:buNone/>
              <a:defRPr lang="tr-TR" sz="1600" spc="100" baseline="0"/>
            </a:lvl1pPr>
            <a:lvl2pPr marL="228600">
              <a:lnSpc>
                <a:spcPct val="150000"/>
              </a:lnSpc>
              <a:spcBef>
                <a:spcPts val="1000"/>
              </a:spcBef>
              <a:defRPr lang="tr-TR" sz="1600" spc="100" baseline="0"/>
            </a:lvl2pPr>
            <a:lvl3pPr marL="457200">
              <a:lnSpc>
                <a:spcPct val="150000"/>
              </a:lnSpc>
              <a:spcBef>
                <a:spcPts val="1000"/>
              </a:spcBef>
              <a:defRPr lang="tr-TR" sz="1600" spc="100" baseline="0"/>
            </a:lvl3pPr>
            <a:lvl4pPr marL="685800">
              <a:lnSpc>
                <a:spcPct val="150000"/>
              </a:lnSpc>
              <a:spcBef>
                <a:spcPts val="1000"/>
              </a:spcBef>
              <a:defRPr lang="tr-TR" sz="1600" spc="100" baseline="0"/>
            </a:lvl4pPr>
            <a:lvl5pPr marL="914400">
              <a:lnSpc>
                <a:spcPct val="150000"/>
              </a:lnSpc>
              <a:spcBef>
                <a:spcPts val="1000"/>
              </a:spcBef>
              <a:defRPr lang="tr-TR" sz="16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3" name="Alt Bilgi Yer Tutucusu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4" name="Slayt Numarası Yer Tutucusu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5" name="Düz Bağlayıcı 4">
            <a:extLst>
              <a:ext uri="{FF2B5EF4-FFF2-40B4-BE49-F238E27FC236}">
                <a16:creationId xmlns:a16="http://schemas.microsoft.com/office/drawing/2014/main" id="{C35C8AF3-79E7-17ED-9EB4-3006B31E422C}"/>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Düz Bağlayıcı 5">
            <a:extLst>
              <a:ext uri="{FF2B5EF4-FFF2-40B4-BE49-F238E27FC236}">
                <a16:creationId xmlns:a16="http://schemas.microsoft.com/office/drawing/2014/main" id="{875A76CC-ED26-C4F7-5AB6-59D1A4C4A7F2}"/>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9703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apanış">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79AFB71-7F33-280E-7877-06F4AFFF063A}"/>
              </a:ext>
            </a:extLst>
          </p:cNvPr>
          <p:cNvPicPr>
            <a:picLocks noChangeAspect="1"/>
          </p:cNvPicPr>
          <p:nvPr/>
        </p:nvPicPr>
        <p:blipFill>
          <a:blip r:embed="rId2"/>
          <a:srcRect/>
          <a:stretch/>
        </p:blipFill>
        <p:spPr>
          <a:xfrm>
            <a:off x="0" y="0"/>
            <a:ext cx="12192000" cy="6858000"/>
          </a:xfrm>
          <a:prstGeom prst="rect">
            <a:avLst/>
          </a:prstGeom>
        </p:spPr>
      </p:pic>
      <p:sp>
        <p:nvSpPr>
          <p:cNvPr id="6" name="Başlık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rtlCol="0" anchor="t">
            <a:noAutofit/>
          </a:bodyPr>
          <a:lstStyle>
            <a:lvl1pPr algn="l">
              <a:defRPr lang="tr-TR" sz="8800" spc="300" baseline="0">
                <a:ln w="28575">
                  <a:solidFill>
                    <a:schemeClr val="tx1"/>
                  </a:solidFill>
                </a:ln>
                <a:noFill/>
              </a:defRPr>
            </a:lvl1pPr>
          </a:lstStyle>
          <a:p>
            <a:pPr rtl="0"/>
            <a:r>
              <a:rPr lang="tr-TR" dirty="0"/>
              <a:t>ANA BAŞLIK STİLİNİ DÜZENLEMEK İÇİN TIKLAYIN</a:t>
            </a:r>
          </a:p>
        </p:txBody>
      </p:sp>
      <p:sp>
        <p:nvSpPr>
          <p:cNvPr id="10" name="Alt Başlık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rtlCol="0"/>
          <a:lstStyle>
            <a:lvl1pPr marL="0" indent="0" algn="l">
              <a:buNone/>
              <a:defRPr lang="tr-TR" sz="2400" b="1" baseline="0">
                <a:latin typeface="+mn-lt"/>
              </a:defRPr>
            </a:lvl1pPr>
            <a:lvl2pPr marL="457200" indent="0" algn="ctr">
              <a:buNone/>
              <a:defRPr lang="tr-TR" sz="2000"/>
            </a:lvl2pPr>
            <a:lvl3pPr marL="914400" indent="0" algn="ctr">
              <a:buNone/>
              <a:defRPr lang="tr-TR" sz="1800"/>
            </a:lvl3pPr>
            <a:lvl4pPr marL="1371600" indent="0" algn="ctr">
              <a:buNone/>
              <a:defRPr lang="tr-TR" sz="1600"/>
            </a:lvl4pPr>
            <a:lvl5pPr marL="1828800" indent="0" algn="ctr">
              <a:buNone/>
              <a:defRPr lang="tr-TR" sz="1600"/>
            </a:lvl5pPr>
            <a:lvl6pPr marL="2286000" indent="0" algn="ctr">
              <a:buNone/>
              <a:defRPr lang="tr-TR" sz="1600"/>
            </a:lvl6pPr>
            <a:lvl7pPr marL="2743200" indent="0" algn="ctr">
              <a:buNone/>
              <a:defRPr lang="tr-TR" sz="1600"/>
            </a:lvl7pPr>
            <a:lvl8pPr marL="3200400" indent="0" algn="ctr">
              <a:buNone/>
              <a:defRPr lang="tr-TR" sz="1600"/>
            </a:lvl8pPr>
            <a:lvl9pPr marL="3657600" indent="0" algn="ctr">
              <a:buNone/>
              <a:defRPr lang="tr-TR" sz="1600"/>
            </a:lvl9pPr>
          </a:lstStyle>
          <a:p>
            <a:pPr rtl="0"/>
            <a:r>
              <a:rPr lang="tr-TR"/>
              <a:t>Asıl alt başlık stilini düzenlemek için tıklayın</a:t>
            </a:r>
          </a:p>
        </p:txBody>
      </p:sp>
    </p:spTree>
    <p:extLst>
      <p:ext uri="{BB962C8B-B14F-4D97-AF65-F5344CB8AC3E}">
        <p14:creationId xmlns:p14="http://schemas.microsoft.com/office/powerpoint/2010/main" val="166558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Yalnızca Başlık">
    <p:spTree>
      <p:nvGrpSpPr>
        <p:cNvPr id="1" name=""/>
        <p:cNvGrpSpPr/>
        <p:nvPr/>
      </p:nvGrpSpPr>
      <p:grpSpPr>
        <a:xfrm>
          <a:off x="0" y="0"/>
          <a:ext cx="0" cy="0"/>
          <a:chOff x="0" y="0"/>
          <a:chExt cx="0" cy="0"/>
        </a:xfrm>
      </p:grpSpPr>
      <p:sp>
        <p:nvSpPr>
          <p:cNvPr id="3" name="Alt Bilgi Yer Tutucusu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4" name="Slayt Numarası Yer Tutucusu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5" name="Düz Bağlayıcı 4">
            <a:extLst>
              <a:ext uri="{FF2B5EF4-FFF2-40B4-BE49-F238E27FC236}">
                <a16:creationId xmlns:a16="http://schemas.microsoft.com/office/drawing/2014/main" id="{C35C8AF3-79E7-17ED-9EB4-3006B31E422C}"/>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Düz Bağlayıcı 5">
            <a:extLst>
              <a:ext uri="{FF2B5EF4-FFF2-40B4-BE49-F238E27FC236}">
                <a16:creationId xmlns:a16="http://schemas.microsoft.com/office/drawing/2014/main" id="{875A76CC-ED26-C4F7-5AB6-59D1A4C4A7F2}"/>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Başlık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Tree>
    <p:extLst>
      <p:ext uri="{BB962C8B-B14F-4D97-AF65-F5344CB8AC3E}">
        <p14:creationId xmlns:p14="http://schemas.microsoft.com/office/powerpoint/2010/main" val="2282395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5396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rtlCol="0" anchor="b"/>
          <a:lstStyle>
            <a:lvl1pPr>
              <a:defRPr lang="tr-TR" sz="3200">
                <a:latin typeface="+mj-lt"/>
              </a:defRPr>
            </a:lvl1pPr>
          </a:lstStyle>
          <a:p>
            <a:pPr rtl="0"/>
            <a:r>
              <a:rPr lang="tr-TR"/>
              <a:t>Asıl başlık stilini düzenlemek için tıklayın</a:t>
            </a:r>
          </a:p>
        </p:txBody>
      </p:sp>
      <p:sp>
        <p:nvSpPr>
          <p:cNvPr id="3" name="İçerik Yer Tutucusu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rtlCol="0"/>
          <a:lstStyle>
            <a:lvl1pPr>
              <a:defRPr lang="tr-TR" sz="3200"/>
            </a:lvl1pPr>
            <a:lvl2pPr>
              <a:defRPr lang="tr-TR" sz="2800"/>
            </a:lvl2pPr>
            <a:lvl3pPr>
              <a:defRPr lang="tr-TR" sz="2400"/>
            </a:lvl3pPr>
            <a:lvl4pPr>
              <a:defRPr lang="tr-TR" sz="2000"/>
            </a:lvl4pPr>
            <a:lvl5pPr>
              <a:defRPr lang="tr-TR" sz="2000"/>
            </a:lvl5pPr>
            <a:lvl6pPr>
              <a:defRPr lang="tr-TR" sz="2000"/>
            </a:lvl6pPr>
            <a:lvl7pPr>
              <a:defRPr lang="tr-TR" sz="2000"/>
            </a:lvl7pPr>
            <a:lvl8pPr>
              <a:defRPr lang="tr-TR" sz="2000"/>
            </a:lvl8pPr>
            <a:lvl9pPr>
              <a:defRPr lang="tr-TR" sz="20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Metin Yer Tutucusu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rtlCol="0"/>
          <a:lstStyle>
            <a:lvl1pPr marL="0" indent="0">
              <a:buNone/>
              <a:defRPr lang="tr-TR" sz="1600"/>
            </a:lvl1pPr>
            <a:lvl2pPr marL="457200" indent="0">
              <a:buNone/>
              <a:defRPr lang="tr-TR" sz="1400"/>
            </a:lvl2pPr>
            <a:lvl3pPr marL="914400" indent="0">
              <a:buNone/>
              <a:defRPr lang="tr-TR" sz="1200"/>
            </a:lvl3pPr>
            <a:lvl4pPr marL="1371600" indent="0">
              <a:buNone/>
              <a:defRPr lang="tr-TR" sz="1000"/>
            </a:lvl4pPr>
            <a:lvl5pPr marL="1828800" indent="0">
              <a:buNone/>
              <a:defRPr lang="tr-TR" sz="1000"/>
            </a:lvl5pPr>
            <a:lvl6pPr marL="2286000" indent="0">
              <a:buNone/>
              <a:defRPr lang="tr-TR" sz="1000"/>
            </a:lvl6pPr>
            <a:lvl7pPr marL="2743200" indent="0">
              <a:buNone/>
              <a:defRPr lang="tr-TR" sz="1000"/>
            </a:lvl7pPr>
            <a:lvl8pPr marL="3200400" indent="0">
              <a:buNone/>
              <a:defRPr lang="tr-TR" sz="1000"/>
            </a:lvl8pPr>
            <a:lvl9pPr marL="3657600" indent="0">
              <a:buNone/>
              <a:defRPr lang="tr-TR" sz="1000"/>
            </a:lvl9pPr>
          </a:lstStyle>
          <a:p>
            <a:pPr lvl="0" rtl="0"/>
            <a:r>
              <a:rPr lang="tr-TR"/>
              <a:t>Asıl metin stillerini düzenlemek için tıklayın</a:t>
            </a:r>
          </a:p>
        </p:txBody>
      </p:sp>
      <p:sp>
        <p:nvSpPr>
          <p:cNvPr id="6" name="Alt Bilgi Yer Tutucusu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7" name="Slayt Numarası Yer Tutucusu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8" name="Düz Bağlayıcı 7">
            <a:extLst>
              <a:ext uri="{FF2B5EF4-FFF2-40B4-BE49-F238E27FC236}">
                <a16:creationId xmlns:a16="http://schemas.microsoft.com/office/drawing/2014/main" id="{5754AE8D-13E4-BDDA-7C36-A9E08FD0A0E8}"/>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Düz Bağlayıcı 8">
            <a:extLst>
              <a:ext uri="{FF2B5EF4-FFF2-40B4-BE49-F238E27FC236}">
                <a16:creationId xmlns:a16="http://schemas.microsoft.com/office/drawing/2014/main" id="{6CE37136-8479-8CDC-7EEB-030C1A8151EF}"/>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3839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rtlCol="0" anchor="b"/>
          <a:lstStyle>
            <a:lvl1pPr>
              <a:defRPr lang="tr-TR" sz="3200">
                <a:latin typeface="+mj-lt"/>
              </a:defRPr>
            </a:lvl1pPr>
          </a:lstStyle>
          <a:p>
            <a:pPr rtl="0"/>
            <a:r>
              <a:rPr lang="tr-TR"/>
              <a:t>Asıl başlık stilini düzenlemek için tıklayın</a:t>
            </a:r>
          </a:p>
        </p:txBody>
      </p:sp>
      <p:sp>
        <p:nvSpPr>
          <p:cNvPr id="3" name="Resim Yer Tutucusu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rtlCol="0"/>
          <a:lstStyle>
            <a:lvl1pPr marL="0" indent="0">
              <a:buNone/>
              <a:defRPr lang="tr-TR" sz="3200"/>
            </a:lvl1pPr>
            <a:lvl2pPr marL="457200" indent="0">
              <a:buNone/>
              <a:defRPr lang="tr-TR" sz="2800"/>
            </a:lvl2pPr>
            <a:lvl3pPr marL="914400" indent="0">
              <a:buNone/>
              <a:defRPr lang="tr-TR" sz="2400"/>
            </a:lvl3pPr>
            <a:lvl4pPr marL="1371600" indent="0">
              <a:buNone/>
              <a:defRPr lang="tr-TR" sz="2000"/>
            </a:lvl4pPr>
            <a:lvl5pPr marL="1828800" indent="0">
              <a:buNone/>
              <a:defRPr lang="tr-TR" sz="2000"/>
            </a:lvl5pPr>
            <a:lvl6pPr marL="2286000" indent="0">
              <a:buNone/>
              <a:defRPr lang="tr-TR" sz="2000"/>
            </a:lvl6pPr>
            <a:lvl7pPr marL="2743200" indent="0">
              <a:buNone/>
              <a:defRPr lang="tr-TR" sz="2000"/>
            </a:lvl7pPr>
            <a:lvl8pPr marL="3200400" indent="0">
              <a:buNone/>
              <a:defRPr lang="tr-TR" sz="2000"/>
            </a:lvl8pPr>
            <a:lvl9pPr marL="3657600" indent="0">
              <a:buNone/>
              <a:defRPr lang="tr-TR" sz="2000"/>
            </a:lvl9pPr>
          </a:lstStyle>
          <a:p>
            <a:pPr rtl="0"/>
            <a:r>
              <a:rPr lang="tr-TR"/>
              <a:t>Resim eklemek için simgeye tıklayın</a:t>
            </a:r>
            <a:endParaRPr lang="tr-TR" dirty="0"/>
          </a:p>
        </p:txBody>
      </p:sp>
      <p:sp>
        <p:nvSpPr>
          <p:cNvPr id="4" name="Metin Yer Tutucusu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rtlCol="0"/>
          <a:lstStyle>
            <a:lvl1pPr marL="0" indent="0">
              <a:buNone/>
              <a:defRPr lang="tr-TR" sz="1600"/>
            </a:lvl1pPr>
            <a:lvl2pPr marL="457200" indent="0">
              <a:buNone/>
              <a:defRPr lang="tr-TR" sz="1400"/>
            </a:lvl2pPr>
            <a:lvl3pPr marL="914400" indent="0">
              <a:buNone/>
              <a:defRPr lang="tr-TR" sz="1200"/>
            </a:lvl3pPr>
            <a:lvl4pPr marL="1371600" indent="0">
              <a:buNone/>
              <a:defRPr lang="tr-TR" sz="1000"/>
            </a:lvl4pPr>
            <a:lvl5pPr marL="1828800" indent="0">
              <a:buNone/>
              <a:defRPr lang="tr-TR" sz="1000"/>
            </a:lvl5pPr>
            <a:lvl6pPr marL="2286000" indent="0">
              <a:buNone/>
              <a:defRPr lang="tr-TR" sz="1000"/>
            </a:lvl6pPr>
            <a:lvl7pPr marL="2743200" indent="0">
              <a:buNone/>
              <a:defRPr lang="tr-TR" sz="1000"/>
            </a:lvl7pPr>
            <a:lvl8pPr marL="3200400" indent="0">
              <a:buNone/>
              <a:defRPr lang="tr-TR" sz="1000"/>
            </a:lvl8pPr>
            <a:lvl9pPr marL="3657600" indent="0">
              <a:buNone/>
              <a:defRPr lang="tr-TR" sz="1000"/>
            </a:lvl9pPr>
          </a:lstStyle>
          <a:p>
            <a:pPr lvl="0" rtl="0"/>
            <a:r>
              <a:rPr lang="tr-TR"/>
              <a:t>Asıl metin stillerini düzenlemek için tıklayın</a:t>
            </a:r>
          </a:p>
        </p:txBody>
      </p:sp>
      <p:sp>
        <p:nvSpPr>
          <p:cNvPr id="6" name="Alt Bilgi Yer Tutucusu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7" name="Slayt Numarası Yer Tutucusu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8" name="Düz Bağlayıcı 7">
            <a:extLst>
              <a:ext uri="{FF2B5EF4-FFF2-40B4-BE49-F238E27FC236}">
                <a16:creationId xmlns:a16="http://schemas.microsoft.com/office/drawing/2014/main" id="{1DC6EFE9-BD9C-6124-823A-BD1C488321D2}"/>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Düz Bağlayıcı 8">
            <a:extLst>
              <a:ext uri="{FF2B5EF4-FFF2-40B4-BE49-F238E27FC236}">
                <a16:creationId xmlns:a16="http://schemas.microsoft.com/office/drawing/2014/main" id="{21B53473-DF27-C657-627F-ED66976E076B}"/>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46529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Gündem">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D1D3B0F0-DE71-18AB-7957-4CFA29C3A328}"/>
              </a:ext>
            </a:extLst>
          </p:cNvPr>
          <p:cNvPicPr>
            <a:picLocks noChangeAspect="1"/>
          </p:cNvPicPr>
          <p:nvPr/>
        </p:nvPicPr>
        <p:blipFill>
          <a:blip r:embed="rId2"/>
          <a:stretch>
            <a:fillRect/>
          </a:stretch>
        </p:blipFill>
        <p:spPr>
          <a:xfrm>
            <a:off x="0" y="857290"/>
            <a:ext cx="5797296" cy="6000710"/>
          </a:xfrm>
          <a:prstGeom prst="rect">
            <a:avLst/>
          </a:prstGeom>
        </p:spPr>
      </p:pic>
      <p:pic>
        <p:nvPicPr>
          <p:cNvPr id="8" name="Resim 7">
            <a:extLst>
              <a:ext uri="{FF2B5EF4-FFF2-40B4-BE49-F238E27FC236}">
                <a16:creationId xmlns:a16="http://schemas.microsoft.com/office/drawing/2014/main" id="{1F04770F-E995-EF98-B4D1-9F13733EEF07}"/>
              </a:ext>
            </a:extLst>
          </p:cNvPr>
          <p:cNvPicPr>
            <a:picLocks noChangeAspect="1"/>
          </p:cNvPicPr>
          <p:nvPr/>
        </p:nvPicPr>
        <p:blipFill>
          <a:blip r:embed="rId3"/>
          <a:stretch>
            <a:fillRect/>
          </a:stretch>
        </p:blipFill>
        <p:spPr>
          <a:xfrm>
            <a:off x="8763000" y="0"/>
            <a:ext cx="3429000" cy="6807199"/>
          </a:xfrm>
          <a:prstGeom prst="rect">
            <a:avLst/>
          </a:prstGeom>
        </p:spPr>
      </p:pic>
      <p:sp>
        <p:nvSpPr>
          <p:cNvPr id="12" name="Başlık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rtlCol="0"/>
          <a:lstStyle>
            <a:lvl1pPr algn="r">
              <a:defRPr lang="tr-TR" sz="4800" cap="all" spc="400" baseline="0"/>
            </a:lvl1pPr>
          </a:lstStyle>
          <a:p>
            <a:pPr rtl="0"/>
            <a:r>
              <a:rPr lang="tr-TR"/>
              <a:t>Asıl başlık stilini düzenlemek için tıklayın</a:t>
            </a:r>
          </a:p>
        </p:txBody>
      </p:sp>
      <p:sp>
        <p:nvSpPr>
          <p:cNvPr id="14" name="İçerik Yer Tutucusu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rtlCol="0" anchor="ctr"/>
          <a:lstStyle>
            <a:lvl1pPr marL="0" indent="0">
              <a:lnSpc>
                <a:spcPct val="100000"/>
              </a:lnSpc>
              <a:spcBef>
                <a:spcPts val="1000"/>
              </a:spcBef>
              <a:buNone/>
              <a:defRPr lang="tr-TR" sz="2400" b="1" spc="200" baseline="0"/>
            </a:lvl1pPr>
            <a:lvl2pPr marL="228600">
              <a:lnSpc>
                <a:spcPct val="150000"/>
              </a:lnSpc>
              <a:spcBef>
                <a:spcPts val="1000"/>
              </a:spcBef>
              <a:defRPr lang="tr-TR" sz="2400" spc="100" baseline="0"/>
            </a:lvl2pPr>
            <a:lvl3pPr marL="457200">
              <a:lnSpc>
                <a:spcPct val="150000"/>
              </a:lnSpc>
              <a:spcBef>
                <a:spcPts val="1000"/>
              </a:spcBef>
              <a:defRPr lang="tr-TR" sz="2400" spc="100" baseline="0"/>
            </a:lvl3pPr>
            <a:lvl4pPr marL="685800">
              <a:lnSpc>
                <a:spcPct val="150000"/>
              </a:lnSpc>
              <a:spcBef>
                <a:spcPts val="1000"/>
              </a:spcBef>
              <a:defRPr lang="tr-TR" sz="2400" spc="100" baseline="0"/>
            </a:lvl4pPr>
            <a:lvl5pPr marL="914400">
              <a:lnSpc>
                <a:spcPct val="150000"/>
              </a:lnSpc>
              <a:spcBef>
                <a:spcPts val="1000"/>
              </a:spcBef>
              <a:defRPr lang="tr-TR" sz="24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3" name="Alt Bilgi Yer Tutucusu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4" name="Slayt Numarası Yer Tutucusu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5" name="Düz Bağlayıcı 4">
            <a:extLst>
              <a:ext uri="{FF2B5EF4-FFF2-40B4-BE49-F238E27FC236}">
                <a16:creationId xmlns:a16="http://schemas.microsoft.com/office/drawing/2014/main" id="{C35C8AF3-79E7-17ED-9EB4-3006B31E422C}"/>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Düz Bağlayıcı 5">
            <a:extLst>
              <a:ext uri="{FF2B5EF4-FFF2-40B4-BE49-F238E27FC236}">
                <a16:creationId xmlns:a16="http://schemas.microsoft.com/office/drawing/2014/main" id="{875A76CC-ED26-C4F7-5AB6-59D1A4C4A7F2}"/>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124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B93C25-2F72-0F09-A957-E6674946CF5A}"/>
              </a:ext>
            </a:extLst>
          </p:cNvPr>
          <p:cNvSpPr>
            <a:spLocks noGrp="1"/>
          </p:cNvSpPr>
          <p:nvPr>
            <p:ph type="title"/>
          </p:nvPr>
        </p:nvSpPr>
        <p:spPr/>
        <p:txBody>
          <a:bodyPr/>
          <a:lstStyle/>
          <a:p>
            <a:r>
              <a:rPr lang="tr-TR"/>
              <a:t>Asıl başlık stilini düzenlemek için tıklayın</a:t>
            </a:r>
            <a:endParaRPr lang="en-GB"/>
          </a:p>
        </p:txBody>
      </p:sp>
      <p:sp>
        <p:nvSpPr>
          <p:cNvPr id="3" name="İçerik Yer Tutucusu 2">
            <a:extLst>
              <a:ext uri="{FF2B5EF4-FFF2-40B4-BE49-F238E27FC236}">
                <a16:creationId xmlns:a16="http://schemas.microsoft.com/office/drawing/2014/main" id="{7AFB2EDB-009D-D168-4B9F-0DEE808BC5B0}"/>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4" name="Veri Yer Tutucusu 3">
            <a:extLst>
              <a:ext uri="{FF2B5EF4-FFF2-40B4-BE49-F238E27FC236}">
                <a16:creationId xmlns:a16="http://schemas.microsoft.com/office/drawing/2014/main" id="{BCF567C4-C47C-7D39-68B2-C7FD2B76CEF7}"/>
              </a:ext>
            </a:extLst>
          </p:cNvPr>
          <p:cNvSpPr>
            <a:spLocks noGrp="1"/>
          </p:cNvSpPr>
          <p:nvPr>
            <p:ph type="dt" sz="half" idx="10"/>
          </p:nvPr>
        </p:nvSpPr>
        <p:spPr/>
        <p:txBody>
          <a:bodyPr/>
          <a:lstStyle/>
          <a:p>
            <a:fld id="{B12FF079-7071-4532-A323-08C8E66CB569}" type="datetimeFigureOut">
              <a:rPr lang="en-GB" smtClean="0"/>
              <a:t>11/04/2023</a:t>
            </a:fld>
            <a:endParaRPr lang="en-GB"/>
          </a:p>
        </p:txBody>
      </p:sp>
      <p:sp>
        <p:nvSpPr>
          <p:cNvPr id="5" name="Alt Bilgi Yer Tutucusu 4">
            <a:extLst>
              <a:ext uri="{FF2B5EF4-FFF2-40B4-BE49-F238E27FC236}">
                <a16:creationId xmlns:a16="http://schemas.microsoft.com/office/drawing/2014/main" id="{EA05E2EE-F795-61CA-40C4-BDAB49DCBE2A}"/>
              </a:ext>
            </a:extLst>
          </p:cNvPr>
          <p:cNvSpPr>
            <a:spLocks noGrp="1"/>
          </p:cNvSpPr>
          <p:nvPr>
            <p:ph type="ftr" sz="quarter" idx="11"/>
          </p:nvPr>
        </p:nvSpPr>
        <p:spPr/>
        <p:txBody>
          <a:bodyPr/>
          <a:lstStyle/>
          <a:p>
            <a:endParaRPr lang="en-GB"/>
          </a:p>
        </p:txBody>
      </p:sp>
      <p:sp>
        <p:nvSpPr>
          <p:cNvPr id="6" name="Slayt Numarası Yer Tutucusu 5">
            <a:extLst>
              <a:ext uri="{FF2B5EF4-FFF2-40B4-BE49-F238E27FC236}">
                <a16:creationId xmlns:a16="http://schemas.microsoft.com/office/drawing/2014/main" id="{49C12317-20D3-3875-8086-EEE7C93A8446}"/>
              </a:ext>
            </a:extLst>
          </p:cNvPr>
          <p:cNvSpPr>
            <a:spLocks noGrp="1"/>
          </p:cNvSpPr>
          <p:nvPr>
            <p:ph type="sldNum" sz="quarter" idx="12"/>
          </p:nvPr>
        </p:nvSpPr>
        <p:spPr/>
        <p:txBody>
          <a:bodyPr/>
          <a:lstStyle/>
          <a:p>
            <a:fld id="{F70949D4-2292-460D-89D4-CEE4A1FE84DF}" type="slidenum">
              <a:rPr lang="en-GB" smtClean="0"/>
              <a:t>‹#›</a:t>
            </a:fld>
            <a:endParaRPr lang="en-GB"/>
          </a:p>
        </p:txBody>
      </p:sp>
    </p:spTree>
    <p:extLst>
      <p:ext uri="{BB962C8B-B14F-4D97-AF65-F5344CB8AC3E}">
        <p14:creationId xmlns:p14="http://schemas.microsoft.com/office/powerpoint/2010/main" val="119335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aşlık ve İçerik">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60328C38-4E83-27EA-9D01-DDDF734988CA}"/>
              </a:ext>
            </a:extLst>
          </p:cNvPr>
          <p:cNvPicPr>
            <a:picLocks noChangeAspect="1"/>
          </p:cNvPicPr>
          <p:nvPr/>
        </p:nvPicPr>
        <p:blipFill>
          <a:blip r:embed="rId2"/>
          <a:stretch>
            <a:fillRect/>
          </a:stretch>
        </p:blipFill>
        <p:spPr>
          <a:xfrm>
            <a:off x="5370576" y="3428234"/>
            <a:ext cx="6821424" cy="3429766"/>
          </a:xfrm>
          <a:prstGeom prst="rect">
            <a:avLst/>
          </a:prstGeom>
        </p:spPr>
      </p:pic>
      <p:pic>
        <p:nvPicPr>
          <p:cNvPr id="10" name="Resim 9">
            <a:extLst>
              <a:ext uri="{FF2B5EF4-FFF2-40B4-BE49-F238E27FC236}">
                <a16:creationId xmlns:a16="http://schemas.microsoft.com/office/drawing/2014/main" id="{B270B91D-A39E-3D53-DBBB-DF836D19BE1A}"/>
              </a:ext>
            </a:extLst>
          </p:cNvPr>
          <p:cNvPicPr>
            <a:picLocks noChangeAspect="1"/>
          </p:cNvPicPr>
          <p:nvPr/>
        </p:nvPicPr>
        <p:blipFill>
          <a:blip r:embed="rId3"/>
          <a:stretch>
            <a:fillRect/>
          </a:stretch>
        </p:blipFill>
        <p:spPr>
          <a:xfrm>
            <a:off x="0" y="0"/>
            <a:ext cx="4654518" cy="5239512"/>
          </a:xfrm>
          <a:prstGeom prst="rect">
            <a:avLst/>
          </a:prstGeom>
        </p:spPr>
      </p:pic>
      <p:sp>
        <p:nvSpPr>
          <p:cNvPr id="12" name="Başlık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rtlCol="0"/>
          <a:lstStyle>
            <a:lvl1pPr algn="r">
              <a:defRPr lang="tr-TR" sz="4800" cap="all" spc="400" baseline="0"/>
            </a:lvl1pPr>
          </a:lstStyle>
          <a:p>
            <a:pPr rtl="0"/>
            <a:r>
              <a:rPr lang="tr-TR"/>
              <a:t>Asıl başlık stilini düzenlemek için tıklayın</a:t>
            </a:r>
          </a:p>
        </p:txBody>
      </p:sp>
      <p:sp>
        <p:nvSpPr>
          <p:cNvPr id="14" name="İçerik Yer Tutucusu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rtlCol="0" anchor="ctr"/>
          <a:lstStyle>
            <a:lvl1pPr marL="0" indent="0">
              <a:lnSpc>
                <a:spcPct val="150000"/>
              </a:lnSpc>
              <a:spcBef>
                <a:spcPts val="1000"/>
              </a:spcBef>
              <a:buNone/>
              <a:defRPr lang="tr-TR" sz="1600" spc="100" baseline="0"/>
            </a:lvl1pPr>
            <a:lvl2pPr marL="228600">
              <a:lnSpc>
                <a:spcPct val="150000"/>
              </a:lnSpc>
              <a:spcBef>
                <a:spcPts val="1000"/>
              </a:spcBef>
              <a:defRPr lang="tr-TR" sz="1600" spc="100" baseline="0"/>
            </a:lvl2pPr>
            <a:lvl3pPr marL="457200">
              <a:lnSpc>
                <a:spcPct val="150000"/>
              </a:lnSpc>
              <a:spcBef>
                <a:spcPts val="1000"/>
              </a:spcBef>
              <a:defRPr lang="tr-TR" sz="1600" spc="100" baseline="0"/>
            </a:lvl3pPr>
            <a:lvl4pPr marL="685800">
              <a:lnSpc>
                <a:spcPct val="150000"/>
              </a:lnSpc>
              <a:spcBef>
                <a:spcPts val="1000"/>
              </a:spcBef>
              <a:defRPr lang="tr-TR" sz="1600" spc="100" baseline="0"/>
            </a:lvl4pPr>
            <a:lvl5pPr marL="914400">
              <a:lnSpc>
                <a:spcPct val="150000"/>
              </a:lnSpc>
              <a:spcBef>
                <a:spcPts val="1000"/>
              </a:spcBef>
              <a:defRPr lang="tr-TR" sz="16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3" name="Alt Bilgi Yer Tutucusu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4" name="Slayt Numarası Yer Tutucusu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5" name="Düz Bağlayıcı 4">
            <a:extLst>
              <a:ext uri="{FF2B5EF4-FFF2-40B4-BE49-F238E27FC236}">
                <a16:creationId xmlns:a16="http://schemas.microsoft.com/office/drawing/2014/main" id="{C35C8AF3-79E7-17ED-9EB4-3006B31E422C}"/>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Düz Bağlayıcı 5">
            <a:extLst>
              <a:ext uri="{FF2B5EF4-FFF2-40B4-BE49-F238E27FC236}">
                <a16:creationId xmlns:a16="http://schemas.microsoft.com/office/drawing/2014/main" id="{875A76CC-ED26-C4F7-5AB6-59D1A4C4A7F2}"/>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694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ölüm Üst Bilgisi">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FEC1861-1570-5A6A-D3BA-4A17F008A562}"/>
              </a:ext>
            </a:extLst>
          </p:cNvPr>
          <p:cNvPicPr>
            <a:picLocks noChangeAspect="1"/>
          </p:cNvPicPr>
          <p:nvPr/>
        </p:nvPicPr>
        <p:blipFill>
          <a:blip r:embed="rId2"/>
          <a:srcRect/>
          <a:stretch/>
        </p:blipFill>
        <p:spPr>
          <a:xfrm>
            <a:off x="0" y="0"/>
            <a:ext cx="12192000" cy="6858000"/>
          </a:xfrm>
          <a:prstGeom prst="rect">
            <a:avLst/>
          </a:prstGeom>
        </p:spPr>
      </p:pic>
      <p:sp>
        <p:nvSpPr>
          <p:cNvPr id="6" name="Başlık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rtlCol="0" anchor="t">
            <a:noAutofit/>
          </a:bodyPr>
          <a:lstStyle>
            <a:lvl1pPr algn="l">
              <a:defRPr lang="tr-TR" sz="8800" spc="300" baseline="0">
                <a:ln w="28575">
                  <a:solidFill>
                    <a:schemeClr val="tx1"/>
                  </a:solidFill>
                </a:ln>
                <a:noFill/>
              </a:defRPr>
            </a:lvl1pPr>
          </a:lstStyle>
          <a:p>
            <a:pPr rtl="0"/>
            <a:r>
              <a:rPr lang="tr-TR" dirty="0"/>
              <a:t>ANA BAŞLIK STİLİNİ DÜZENLEMEK İÇİN TIKLAYIN</a:t>
            </a:r>
          </a:p>
        </p:txBody>
      </p:sp>
      <p:sp>
        <p:nvSpPr>
          <p:cNvPr id="10" name="Alt Başlık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rtlCol="0"/>
          <a:lstStyle>
            <a:lvl1pPr marL="0" indent="0" algn="l">
              <a:buNone/>
              <a:defRPr lang="tr-TR" sz="2400" b="1" baseline="0">
                <a:latin typeface="+mn-lt"/>
              </a:defRPr>
            </a:lvl1pPr>
            <a:lvl2pPr marL="457200" indent="0" algn="ctr">
              <a:buNone/>
              <a:defRPr lang="tr-TR" sz="2000"/>
            </a:lvl2pPr>
            <a:lvl3pPr marL="914400" indent="0" algn="ctr">
              <a:buNone/>
              <a:defRPr lang="tr-TR" sz="1800"/>
            </a:lvl3pPr>
            <a:lvl4pPr marL="1371600" indent="0" algn="ctr">
              <a:buNone/>
              <a:defRPr lang="tr-TR" sz="1600"/>
            </a:lvl4pPr>
            <a:lvl5pPr marL="1828800" indent="0" algn="ctr">
              <a:buNone/>
              <a:defRPr lang="tr-TR" sz="1600"/>
            </a:lvl5pPr>
            <a:lvl6pPr marL="2286000" indent="0" algn="ctr">
              <a:buNone/>
              <a:defRPr lang="tr-TR" sz="1600"/>
            </a:lvl6pPr>
            <a:lvl7pPr marL="2743200" indent="0" algn="ctr">
              <a:buNone/>
              <a:defRPr lang="tr-TR" sz="1600"/>
            </a:lvl7pPr>
            <a:lvl8pPr marL="3200400" indent="0" algn="ctr">
              <a:buNone/>
              <a:defRPr lang="tr-TR" sz="1600"/>
            </a:lvl8pPr>
            <a:lvl9pPr marL="3657600" indent="0" algn="ctr">
              <a:buNone/>
              <a:defRPr lang="tr-TR" sz="1600"/>
            </a:lvl9pPr>
          </a:lstStyle>
          <a:p>
            <a:pPr rtl="0"/>
            <a:r>
              <a:rPr lang="tr-TR"/>
              <a:t>Asıl alt başlık stilini düzenlemek için tıklayın</a:t>
            </a:r>
          </a:p>
        </p:txBody>
      </p:sp>
    </p:spTree>
    <p:extLst>
      <p:ext uri="{BB962C8B-B14F-4D97-AF65-F5344CB8AC3E}">
        <p14:creationId xmlns:p14="http://schemas.microsoft.com/office/powerpoint/2010/main" val="1284694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şlık ve İçerik 2">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4437D9B2-AE86-9092-7072-0F717E3CA831}"/>
              </a:ext>
            </a:extLst>
          </p:cNvPr>
          <p:cNvPicPr>
            <a:picLocks noChangeAspect="1"/>
          </p:cNvPicPr>
          <p:nvPr/>
        </p:nvPicPr>
        <p:blipFill>
          <a:blip r:embed="rId2"/>
          <a:stretch>
            <a:fillRect/>
          </a:stretch>
        </p:blipFill>
        <p:spPr>
          <a:xfrm>
            <a:off x="0" y="3655535"/>
            <a:ext cx="4727448" cy="3202465"/>
          </a:xfrm>
          <a:prstGeom prst="rect">
            <a:avLst/>
          </a:prstGeom>
        </p:spPr>
      </p:pic>
      <p:pic>
        <p:nvPicPr>
          <p:cNvPr id="9" name="Resim 8">
            <a:extLst>
              <a:ext uri="{FF2B5EF4-FFF2-40B4-BE49-F238E27FC236}">
                <a16:creationId xmlns:a16="http://schemas.microsoft.com/office/drawing/2014/main" id="{5BF7E0A5-7E8E-4A90-B415-12984C7AB24C}"/>
              </a:ext>
            </a:extLst>
          </p:cNvPr>
          <p:cNvPicPr>
            <a:picLocks noChangeAspect="1"/>
          </p:cNvPicPr>
          <p:nvPr/>
        </p:nvPicPr>
        <p:blipFill>
          <a:blip r:embed="rId3"/>
          <a:stretch>
            <a:fillRect/>
          </a:stretch>
        </p:blipFill>
        <p:spPr>
          <a:xfrm>
            <a:off x="6548245" y="0"/>
            <a:ext cx="5643755" cy="2313432"/>
          </a:xfrm>
          <a:prstGeom prst="rect">
            <a:avLst/>
          </a:prstGeom>
        </p:spPr>
      </p:pic>
      <p:sp>
        <p:nvSpPr>
          <p:cNvPr id="12" name="Başlık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rtlCol="0"/>
          <a:lstStyle>
            <a:lvl1pPr algn="r">
              <a:defRPr lang="tr-TR" sz="4800" cap="all" spc="400" baseline="0"/>
            </a:lvl1pPr>
          </a:lstStyle>
          <a:p>
            <a:pPr rtl="0"/>
            <a:r>
              <a:rPr lang="tr-TR"/>
              <a:t>Asıl başlık stilini düzenlemek için tıklayın</a:t>
            </a:r>
          </a:p>
        </p:txBody>
      </p:sp>
      <p:sp>
        <p:nvSpPr>
          <p:cNvPr id="14" name="İçerik Yer Tutucusu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rtlCol="0" anchor="ctr"/>
          <a:lstStyle>
            <a:lvl1pPr marL="0" indent="0">
              <a:lnSpc>
                <a:spcPct val="150000"/>
              </a:lnSpc>
              <a:spcBef>
                <a:spcPts val="1000"/>
              </a:spcBef>
              <a:buNone/>
              <a:defRPr lang="tr-TR" sz="1600" spc="100" baseline="0"/>
            </a:lvl1pPr>
            <a:lvl2pPr marL="228600">
              <a:lnSpc>
                <a:spcPct val="150000"/>
              </a:lnSpc>
              <a:spcBef>
                <a:spcPts val="1000"/>
              </a:spcBef>
              <a:defRPr lang="tr-TR" sz="1600" spc="100" baseline="0"/>
            </a:lvl2pPr>
            <a:lvl3pPr marL="457200">
              <a:lnSpc>
                <a:spcPct val="150000"/>
              </a:lnSpc>
              <a:spcBef>
                <a:spcPts val="1000"/>
              </a:spcBef>
              <a:defRPr lang="tr-TR" sz="1600" spc="100" baseline="0"/>
            </a:lvl3pPr>
            <a:lvl4pPr marL="685800">
              <a:lnSpc>
                <a:spcPct val="150000"/>
              </a:lnSpc>
              <a:spcBef>
                <a:spcPts val="1000"/>
              </a:spcBef>
              <a:defRPr lang="tr-TR" sz="1600" spc="100" baseline="0"/>
            </a:lvl4pPr>
            <a:lvl5pPr marL="914400">
              <a:lnSpc>
                <a:spcPct val="150000"/>
              </a:lnSpc>
              <a:spcBef>
                <a:spcPts val="1000"/>
              </a:spcBef>
              <a:defRPr lang="tr-TR" sz="16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3" name="Alt Bilgi Yer Tutucusu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4" name="Slayt Numarası Yer Tutucusu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5" name="Düz Bağlayıcı 4">
            <a:extLst>
              <a:ext uri="{FF2B5EF4-FFF2-40B4-BE49-F238E27FC236}">
                <a16:creationId xmlns:a16="http://schemas.microsoft.com/office/drawing/2014/main" id="{C35C8AF3-79E7-17ED-9EB4-3006B31E422C}"/>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Düz Bağlayıcı 5">
            <a:extLst>
              <a:ext uri="{FF2B5EF4-FFF2-40B4-BE49-F238E27FC236}">
                <a16:creationId xmlns:a16="http://schemas.microsoft.com/office/drawing/2014/main" id="{875A76CC-ED26-C4F7-5AB6-59D1A4C4A7F2}"/>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26379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aşlık ve İçerik 3">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EFA7995-D0F4-05F2-CDF1-463407E3BA08}"/>
              </a:ext>
            </a:extLst>
          </p:cNvPr>
          <p:cNvPicPr>
            <a:picLocks noChangeAspect="1"/>
          </p:cNvPicPr>
          <p:nvPr/>
        </p:nvPicPr>
        <p:blipFill>
          <a:blip r:embed="rId2"/>
          <a:stretch>
            <a:fillRect/>
          </a:stretch>
        </p:blipFill>
        <p:spPr>
          <a:xfrm>
            <a:off x="7031909" y="0"/>
            <a:ext cx="5160091" cy="4041648"/>
          </a:xfrm>
          <a:prstGeom prst="rect">
            <a:avLst/>
          </a:prstGeom>
        </p:spPr>
      </p:pic>
      <p:pic>
        <p:nvPicPr>
          <p:cNvPr id="7" name="Resim 6">
            <a:extLst>
              <a:ext uri="{FF2B5EF4-FFF2-40B4-BE49-F238E27FC236}">
                <a16:creationId xmlns:a16="http://schemas.microsoft.com/office/drawing/2014/main" id="{792D768B-E662-B315-7576-313DFCE2AB40}"/>
              </a:ext>
            </a:extLst>
          </p:cNvPr>
          <p:cNvPicPr>
            <a:picLocks noChangeAspect="1"/>
          </p:cNvPicPr>
          <p:nvPr/>
        </p:nvPicPr>
        <p:blipFill>
          <a:blip r:embed="rId3"/>
          <a:stretch>
            <a:fillRect/>
          </a:stretch>
        </p:blipFill>
        <p:spPr>
          <a:xfrm>
            <a:off x="0" y="3127248"/>
            <a:ext cx="4162200" cy="3730752"/>
          </a:xfrm>
          <a:prstGeom prst="rect">
            <a:avLst/>
          </a:prstGeom>
        </p:spPr>
      </p:pic>
      <p:sp>
        <p:nvSpPr>
          <p:cNvPr id="2" name="Başlık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4" name="İçerik Yer Tutucusu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rtlCol="0"/>
          <a:lstStyle>
            <a:lvl1pPr>
              <a:lnSpc>
                <a:spcPct val="100000"/>
              </a:lnSpc>
              <a:spcBef>
                <a:spcPts val="1000"/>
              </a:spcBef>
              <a:defRPr lang="tr-TR" sz="1600" spc="100" baseline="0"/>
            </a:lvl1pPr>
            <a:lvl2pPr>
              <a:lnSpc>
                <a:spcPct val="100000"/>
              </a:lnSpc>
              <a:spcBef>
                <a:spcPts val="1000"/>
              </a:spcBef>
              <a:defRPr lang="tr-TR" sz="1400" spc="100" baseline="0"/>
            </a:lvl2pPr>
            <a:lvl3pPr>
              <a:lnSpc>
                <a:spcPct val="100000"/>
              </a:lnSpc>
              <a:spcBef>
                <a:spcPts val="1000"/>
              </a:spcBef>
              <a:defRPr lang="tr-TR" sz="1200" spc="100" baseline="0"/>
            </a:lvl3pPr>
            <a:lvl4pPr>
              <a:lnSpc>
                <a:spcPct val="100000"/>
              </a:lnSpc>
              <a:spcBef>
                <a:spcPts val="1000"/>
              </a:spcBef>
              <a:defRPr lang="tr-TR" sz="1100" spc="100" baseline="0"/>
            </a:lvl4pPr>
            <a:lvl5pPr>
              <a:lnSpc>
                <a:spcPct val="100000"/>
              </a:lnSpc>
              <a:spcBef>
                <a:spcPts val="1000"/>
              </a:spcBef>
              <a:defRPr lang="tr-TR" sz="1100" spc="100" baseline="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8" name="Alt Bilgi Yer Tutucusu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9" name="Slayt Numarası Yer Tutucusu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10" name="Düz Bağlayıcı 9">
            <a:extLst>
              <a:ext uri="{FF2B5EF4-FFF2-40B4-BE49-F238E27FC236}">
                <a16:creationId xmlns:a16="http://schemas.microsoft.com/office/drawing/2014/main" id="{B7AC635D-0E01-2452-CC44-1DAE0F96DF63}"/>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Düz Bağlayıcı 10">
            <a:extLst>
              <a:ext uri="{FF2B5EF4-FFF2-40B4-BE49-F238E27FC236}">
                <a16:creationId xmlns:a16="http://schemas.microsoft.com/office/drawing/2014/main" id="{A4ED63FD-A76F-FB56-8D44-31BD432133C5}"/>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0169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lıntı">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78303F0-A6CC-605A-D08C-4E4ED07C2FB4}"/>
              </a:ext>
            </a:extLst>
          </p:cNvPr>
          <p:cNvPicPr>
            <a:picLocks noChangeAspect="1"/>
          </p:cNvPicPr>
          <p:nvPr/>
        </p:nvPicPr>
        <p:blipFill>
          <a:blip r:embed="rId2"/>
          <a:stretch>
            <a:fillRect/>
          </a:stretch>
        </p:blipFill>
        <p:spPr>
          <a:xfrm>
            <a:off x="0" y="0"/>
            <a:ext cx="4196903" cy="3611880"/>
          </a:xfrm>
          <a:prstGeom prst="rect">
            <a:avLst/>
          </a:prstGeom>
        </p:spPr>
      </p:pic>
      <p:pic>
        <p:nvPicPr>
          <p:cNvPr id="3" name="Resim 2">
            <a:extLst>
              <a:ext uri="{FF2B5EF4-FFF2-40B4-BE49-F238E27FC236}">
                <a16:creationId xmlns:a16="http://schemas.microsoft.com/office/drawing/2014/main" id="{904458FB-E7BB-F476-4A31-9C5AA406E252}"/>
              </a:ext>
            </a:extLst>
          </p:cNvPr>
          <p:cNvPicPr>
            <a:picLocks noChangeAspect="1"/>
          </p:cNvPicPr>
          <p:nvPr/>
        </p:nvPicPr>
        <p:blipFill>
          <a:blip r:embed="rId3"/>
          <a:stretch>
            <a:fillRect/>
          </a:stretch>
        </p:blipFill>
        <p:spPr>
          <a:xfrm>
            <a:off x="6202680" y="4079057"/>
            <a:ext cx="5989320" cy="2778943"/>
          </a:xfrm>
          <a:prstGeom prst="rect">
            <a:avLst/>
          </a:prstGeom>
        </p:spPr>
      </p:pic>
      <p:sp>
        <p:nvSpPr>
          <p:cNvPr id="12" name="Başlık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rtlCol="0" anchor="t"/>
          <a:lstStyle>
            <a:lvl1pPr algn="l">
              <a:lnSpc>
                <a:spcPct val="100000"/>
              </a:lnSpc>
              <a:defRPr lang="tr-TR" sz="2800" cap="none" spc="200" baseline="0"/>
            </a:lvl1pPr>
          </a:lstStyle>
          <a:p>
            <a:pPr rtl="0"/>
            <a:r>
              <a:rPr lang="tr-TR"/>
              <a:t>Asıl başlık stilini düzenlemek için tıklayın</a:t>
            </a:r>
          </a:p>
        </p:txBody>
      </p:sp>
      <p:sp>
        <p:nvSpPr>
          <p:cNvPr id="16" name="Metin Yer Tutucusu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rtlCol="0"/>
          <a:lstStyle>
            <a:lvl1pPr marL="0" indent="0">
              <a:buNone/>
              <a:defRPr lang="tr-TR" sz="1800" spc="200" baseline="0"/>
            </a:lvl1pPr>
          </a:lstStyle>
          <a:p>
            <a:pPr lvl="0" rtl="0"/>
            <a:r>
              <a:rPr lang="tr-TR"/>
              <a:t>Asıl metin stillerini düzenlemek için tıklayın</a:t>
            </a:r>
          </a:p>
        </p:txBody>
      </p:sp>
      <p:sp>
        <p:nvSpPr>
          <p:cNvPr id="17" name="Metin Yer Tutucusu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tr-TR" sz="17000" b="1" cap="all" spc="300" dirty="0">
                <a:ln w="28575">
                  <a:solidFill>
                    <a:schemeClr val="tx1"/>
                  </a:solidFill>
                </a:ln>
                <a:noFill/>
                <a:latin typeface="+mj-lt"/>
                <a:ea typeface="+mj-ea"/>
              </a:defRPr>
            </a:lvl1pPr>
          </a:lstStyle>
          <a:p>
            <a:pPr marL="914400" lvl="0" indent="-1143000" rtl="0">
              <a:spcBef>
                <a:spcPct val="0"/>
              </a:spcBef>
            </a:pPr>
            <a:r>
              <a:rPr lang="tr-TR"/>
              <a:t>”</a:t>
            </a:r>
          </a:p>
        </p:txBody>
      </p:sp>
      <p:sp>
        <p:nvSpPr>
          <p:cNvPr id="18" name="Metin Yer Tutucusu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tr-TR" sz="17000" b="1" cap="all" spc="300" dirty="0">
                <a:ln w="28575">
                  <a:solidFill>
                    <a:schemeClr val="tx1"/>
                  </a:solidFill>
                </a:ln>
                <a:noFill/>
                <a:latin typeface="+mj-lt"/>
                <a:ea typeface="+mj-ea"/>
              </a:defRPr>
            </a:lvl1pPr>
          </a:lstStyle>
          <a:p>
            <a:pPr marL="914400" lvl="0" indent="-1143000" rtl="0">
              <a:spcBef>
                <a:spcPct val="0"/>
              </a:spcBef>
            </a:pPr>
            <a:r>
              <a:rPr lang="tr-TR"/>
              <a:t>“</a:t>
            </a:r>
          </a:p>
        </p:txBody>
      </p:sp>
    </p:spTree>
    <p:extLst>
      <p:ext uri="{BB962C8B-B14F-4D97-AF65-F5344CB8AC3E}">
        <p14:creationId xmlns:p14="http://schemas.microsoft.com/office/powerpoint/2010/main" val="1792620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kip - x4">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6C6FB24-160F-388E-8450-E5C970E243AB}"/>
              </a:ext>
            </a:extLst>
          </p:cNvPr>
          <p:cNvPicPr>
            <a:picLocks noChangeAspect="1"/>
          </p:cNvPicPr>
          <p:nvPr/>
        </p:nvPicPr>
        <p:blipFill>
          <a:blip r:embed="rId2"/>
          <a:stretch>
            <a:fillRect/>
          </a:stretch>
        </p:blipFill>
        <p:spPr>
          <a:xfrm>
            <a:off x="0" y="1764792"/>
            <a:ext cx="5359935" cy="5093208"/>
          </a:xfrm>
          <a:prstGeom prst="rect">
            <a:avLst/>
          </a:prstGeom>
        </p:spPr>
      </p:pic>
      <p:pic>
        <p:nvPicPr>
          <p:cNvPr id="23" name="Resim 22">
            <a:extLst>
              <a:ext uri="{FF2B5EF4-FFF2-40B4-BE49-F238E27FC236}">
                <a16:creationId xmlns:a16="http://schemas.microsoft.com/office/drawing/2014/main" id="{D0AF7F25-1C65-DB7F-9FA3-300318BD4BF4}"/>
              </a:ext>
            </a:extLst>
          </p:cNvPr>
          <p:cNvPicPr>
            <a:picLocks noChangeAspect="1"/>
          </p:cNvPicPr>
          <p:nvPr/>
        </p:nvPicPr>
        <p:blipFill>
          <a:blip r:embed="rId3"/>
          <a:stretch>
            <a:fillRect/>
          </a:stretch>
        </p:blipFill>
        <p:spPr>
          <a:xfrm>
            <a:off x="9262085" y="0"/>
            <a:ext cx="2929915" cy="2752344"/>
          </a:xfrm>
          <a:prstGeom prst="rect">
            <a:avLst/>
          </a:prstGeom>
        </p:spPr>
      </p:pic>
      <p:sp>
        <p:nvSpPr>
          <p:cNvPr id="25" name="Başlık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6" name="Resim Yer Tutucusu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0" name="Metin Yer Tutucusu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rtlCol="0" anchor="ctr">
            <a:noAutofit/>
          </a:bodyPr>
          <a:lstStyle>
            <a:lvl1pPr marL="0" indent="0" algn="ctr">
              <a:lnSpc>
                <a:spcPct val="100000"/>
              </a:lnSpc>
              <a:spcBef>
                <a:spcPts val="0"/>
              </a:spcBef>
              <a:buNone/>
              <a:defRPr lang="tr-TR" sz="1400" b="1" cap="all" spc="200" baseline="0">
                <a:solidFill>
                  <a:schemeClr val="tx1"/>
                </a:solidFill>
                <a:latin typeface="+mj-lt"/>
              </a:defRPr>
            </a:lvl1pPr>
          </a:lstStyle>
          <a:p>
            <a:pPr lvl="0" rtl="0"/>
            <a:r>
              <a:rPr lang="tr-TR"/>
              <a:t>Ad</a:t>
            </a:r>
          </a:p>
        </p:txBody>
      </p:sp>
      <p:sp>
        <p:nvSpPr>
          <p:cNvPr id="11" name="Metin Yer Tutucusu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rtlCol="0">
            <a:noAutofit/>
          </a:bodyPr>
          <a:lstStyle>
            <a:lvl1pPr marL="0" indent="0" algn="ctr">
              <a:lnSpc>
                <a:spcPct val="100000"/>
              </a:lnSpc>
              <a:spcBef>
                <a:spcPts val="0"/>
              </a:spcBef>
              <a:buNone/>
              <a:defRPr lang="tr-TR" sz="1200" b="0" spc="200" baseline="0">
                <a:solidFill>
                  <a:schemeClr val="tx1"/>
                </a:solidFill>
              </a:defRPr>
            </a:lvl1pPr>
          </a:lstStyle>
          <a:p>
            <a:pPr lvl="0" rtl="0"/>
            <a:r>
              <a:rPr lang="tr-TR"/>
              <a:t>Başlık</a:t>
            </a:r>
          </a:p>
        </p:txBody>
      </p:sp>
      <p:sp>
        <p:nvSpPr>
          <p:cNvPr id="7" name="Resim Yer Tutucusu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2" name="Metin Yer Tutucusu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rtlCol="0" anchor="ctr">
            <a:noAutofit/>
          </a:bodyPr>
          <a:lstStyle>
            <a:lvl1pPr marL="0" indent="0" algn="ctr">
              <a:lnSpc>
                <a:spcPct val="100000"/>
              </a:lnSpc>
              <a:spcBef>
                <a:spcPts val="0"/>
              </a:spcBef>
              <a:buNone/>
              <a:defRPr lang="tr-TR" sz="1400" b="1" cap="all" spc="200" baseline="0">
                <a:solidFill>
                  <a:schemeClr val="tx1"/>
                </a:solidFill>
                <a:latin typeface="+mj-lt"/>
              </a:defRPr>
            </a:lvl1pPr>
          </a:lstStyle>
          <a:p>
            <a:pPr lvl="0" rtl="0"/>
            <a:r>
              <a:rPr lang="tr-TR"/>
              <a:t>Ad</a:t>
            </a:r>
          </a:p>
        </p:txBody>
      </p:sp>
      <p:sp>
        <p:nvSpPr>
          <p:cNvPr id="13" name="Metin Yer Tutucusu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rtlCol="0">
            <a:noAutofit/>
          </a:bodyPr>
          <a:lstStyle>
            <a:lvl1pPr marL="0" indent="0" algn="ctr">
              <a:lnSpc>
                <a:spcPct val="100000"/>
              </a:lnSpc>
              <a:spcBef>
                <a:spcPts val="0"/>
              </a:spcBef>
              <a:buNone/>
              <a:defRPr lang="tr-TR" sz="1200" b="0" spc="200" baseline="0">
                <a:solidFill>
                  <a:schemeClr val="tx1"/>
                </a:solidFill>
              </a:defRPr>
            </a:lvl1pPr>
          </a:lstStyle>
          <a:p>
            <a:pPr lvl="0" rtl="0"/>
            <a:r>
              <a:rPr lang="tr-TR"/>
              <a:t>Başlık</a:t>
            </a:r>
          </a:p>
        </p:txBody>
      </p:sp>
      <p:sp>
        <p:nvSpPr>
          <p:cNvPr id="8" name="Resim Yer Tutucusu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4" name="Metin Yer Tutucusu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rtlCol="0" anchor="ctr">
            <a:noAutofit/>
          </a:bodyPr>
          <a:lstStyle>
            <a:lvl1pPr marL="0" indent="0" algn="ctr">
              <a:lnSpc>
                <a:spcPct val="100000"/>
              </a:lnSpc>
              <a:spcBef>
                <a:spcPts val="0"/>
              </a:spcBef>
              <a:buNone/>
              <a:defRPr lang="tr-TR" sz="1400" b="1" cap="all" spc="200" baseline="0">
                <a:solidFill>
                  <a:schemeClr val="tx1"/>
                </a:solidFill>
                <a:latin typeface="+mj-lt"/>
              </a:defRPr>
            </a:lvl1pPr>
          </a:lstStyle>
          <a:p>
            <a:pPr lvl="0" rtl="0"/>
            <a:r>
              <a:rPr lang="tr-TR"/>
              <a:t>Ad</a:t>
            </a:r>
          </a:p>
        </p:txBody>
      </p:sp>
      <p:sp>
        <p:nvSpPr>
          <p:cNvPr id="15" name="Metin Yer Tutucusu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rtlCol="0">
            <a:noAutofit/>
          </a:bodyPr>
          <a:lstStyle>
            <a:lvl1pPr marL="0" indent="0" algn="ctr">
              <a:lnSpc>
                <a:spcPct val="100000"/>
              </a:lnSpc>
              <a:spcBef>
                <a:spcPts val="0"/>
              </a:spcBef>
              <a:buNone/>
              <a:defRPr lang="tr-TR" sz="1200" b="0" spc="200" baseline="0">
                <a:solidFill>
                  <a:schemeClr val="tx1"/>
                </a:solidFill>
              </a:defRPr>
            </a:lvl1pPr>
          </a:lstStyle>
          <a:p>
            <a:pPr lvl="0" rtl="0"/>
            <a:r>
              <a:rPr lang="tr-TR"/>
              <a:t>Başlık</a:t>
            </a:r>
          </a:p>
        </p:txBody>
      </p:sp>
      <p:sp>
        <p:nvSpPr>
          <p:cNvPr id="9" name="Resim Yer Tutucusu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6" name="Metin Yer Tutucusu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rtlCol="0" anchor="ctr">
            <a:noAutofit/>
          </a:bodyPr>
          <a:lstStyle>
            <a:lvl1pPr marL="0" indent="0" algn="ctr">
              <a:lnSpc>
                <a:spcPct val="100000"/>
              </a:lnSpc>
              <a:spcBef>
                <a:spcPts val="0"/>
              </a:spcBef>
              <a:buNone/>
              <a:defRPr lang="tr-TR" sz="1400" b="1" cap="all" spc="200" baseline="0">
                <a:solidFill>
                  <a:schemeClr val="tx1"/>
                </a:solidFill>
                <a:latin typeface="+mj-lt"/>
              </a:defRPr>
            </a:lvl1pPr>
          </a:lstStyle>
          <a:p>
            <a:pPr lvl="0" rtl="0"/>
            <a:r>
              <a:rPr lang="tr-TR"/>
              <a:t>Ad</a:t>
            </a:r>
          </a:p>
        </p:txBody>
      </p:sp>
      <p:sp>
        <p:nvSpPr>
          <p:cNvPr id="17" name="Metin Yer Tutucusu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rtlCol="0">
            <a:noAutofit/>
          </a:bodyPr>
          <a:lstStyle>
            <a:lvl1pPr marL="0" indent="0" algn="ctr">
              <a:lnSpc>
                <a:spcPct val="100000"/>
              </a:lnSpc>
              <a:spcBef>
                <a:spcPts val="0"/>
              </a:spcBef>
              <a:buNone/>
              <a:defRPr lang="tr-TR" sz="1200" b="0" spc="200" baseline="0">
                <a:solidFill>
                  <a:schemeClr val="tx1"/>
                </a:solidFill>
              </a:defRPr>
            </a:lvl1pPr>
          </a:lstStyle>
          <a:p>
            <a:pPr lvl="0" rtl="0"/>
            <a:r>
              <a:rPr lang="tr-TR"/>
              <a:t>Başlık</a:t>
            </a:r>
          </a:p>
        </p:txBody>
      </p:sp>
      <p:sp>
        <p:nvSpPr>
          <p:cNvPr id="4" name="Alt Bilgi Yer Tutucusu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5" name="Slayt Numarası Yer Tutucusu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18" name="Düz Bağlayıcı 17">
            <a:extLst>
              <a:ext uri="{FF2B5EF4-FFF2-40B4-BE49-F238E27FC236}">
                <a16:creationId xmlns:a16="http://schemas.microsoft.com/office/drawing/2014/main" id="{663C6C7E-F363-1F17-B288-D4D45B87028D}"/>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ED6D4091-312C-81B9-BAF6-5E0D6F665E5D}"/>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4145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kip - x8">
    <p:spTree>
      <p:nvGrpSpPr>
        <p:cNvPr id="1" name=""/>
        <p:cNvGrpSpPr/>
        <p:nvPr/>
      </p:nvGrpSpPr>
      <p:grpSpPr>
        <a:xfrm>
          <a:off x="0" y="0"/>
          <a:ext cx="0" cy="0"/>
          <a:chOff x="0" y="0"/>
          <a:chExt cx="0" cy="0"/>
        </a:xfrm>
      </p:grpSpPr>
      <p:pic>
        <p:nvPicPr>
          <p:cNvPr id="20" name="Resim 19">
            <a:extLst>
              <a:ext uri="{FF2B5EF4-FFF2-40B4-BE49-F238E27FC236}">
                <a16:creationId xmlns:a16="http://schemas.microsoft.com/office/drawing/2014/main" id="{B6A3FD7E-DF96-B9E4-8D70-DA62CC339081}"/>
              </a:ext>
            </a:extLst>
          </p:cNvPr>
          <p:cNvPicPr>
            <a:picLocks noChangeAspect="1"/>
          </p:cNvPicPr>
          <p:nvPr/>
        </p:nvPicPr>
        <p:blipFill>
          <a:blip r:embed="rId2"/>
          <a:stretch>
            <a:fillRect/>
          </a:stretch>
        </p:blipFill>
        <p:spPr>
          <a:xfrm>
            <a:off x="0" y="1766265"/>
            <a:ext cx="5358384" cy="5091735"/>
          </a:xfrm>
          <a:prstGeom prst="rect">
            <a:avLst/>
          </a:prstGeom>
        </p:spPr>
      </p:pic>
      <p:sp>
        <p:nvSpPr>
          <p:cNvPr id="25" name="Başlık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rtlCol="0"/>
          <a:lstStyle>
            <a:lvl1pPr algn="ctr">
              <a:lnSpc>
                <a:spcPct val="90000"/>
              </a:lnSpc>
              <a:defRPr lang="tr-TR" sz="4800" spc="400" baseline="0"/>
            </a:lvl1pPr>
          </a:lstStyle>
          <a:p>
            <a:pPr rtl="0"/>
            <a:r>
              <a:rPr lang="tr-TR"/>
              <a:t>Asıl başlık stilini düzenlemek için tıklayın</a:t>
            </a:r>
          </a:p>
        </p:txBody>
      </p:sp>
      <p:sp>
        <p:nvSpPr>
          <p:cNvPr id="10" name="Metin Yer Tutucusu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11" name="Metin Yer Tutucusu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28" name="Metin Yer Tutucusu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29" name="Metin Yer Tutucusu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6" name="Resim Yer Tutucusu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21" name="Resim Yer Tutucusu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2" name="Metin Yer Tutucusu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13" name="Metin Yer Tutucusu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30" name="Metin Yer Tutucusu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31" name="Metin Yer Tutucusu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7" name="Resim Yer Tutucusu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23" name="Resim Yer Tutucusu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4" name="Metin Yer Tutucusu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15" name="Metin Yer Tutucusu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32" name="Metin Yer Tutucusu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33" name="Metin Yer Tutucusu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8" name="Resim Yer Tutucusu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26" name="Resim Yer Tutucusu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16" name="Metin Yer Tutucusu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17" name="Metin Yer Tutucusu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34" name="Metin Yer Tutucusu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rtlCol="0" anchor="t">
            <a:noAutofit/>
          </a:bodyPr>
          <a:lstStyle>
            <a:lvl1pPr marL="0" indent="0" algn="r">
              <a:lnSpc>
                <a:spcPct val="100000"/>
              </a:lnSpc>
              <a:spcBef>
                <a:spcPts val="0"/>
              </a:spcBef>
              <a:buFont typeface="+mj-lt"/>
              <a:buNone/>
              <a:defRPr lang="tr-TR" sz="1400" b="1" cap="all" spc="100" baseline="0">
                <a:solidFill>
                  <a:schemeClr val="tx1"/>
                </a:solidFill>
                <a:latin typeface="+mj-lt"/>
              </a:defRPr>
            </a:lvl1pPr>
          </a:lstStyle>
          <a:p>
            <a:pPr lvl="0" rtl="0"/>
            <a:r>
              <a:rPr lang="tr-TR"/>
              <a:t>Ad</a:t>
            </a:r>
          </a:p>
        </p:txBody>
      </p:sp>
      <p:sp>
        <p:nvSpPr>
          <p:cNvPr id="35" name="Metin Yer Tutucusu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rtlCol="0">
            <a:noAutofit/>
          </a:bodyPr>
          <a:lstStyle>
            <a:lvl1pPr marL="0" indent="0" algn="r">
              <a:lnSpc>
                <a:spcPct val="100000"/>
              </a:lnSpc>
              <a:spcBef>
                <a:spcPts val="0"/>
              </a:spcBef>
              <a:buNone/>
              <a:defRPr lang="tr-TR" sz="1200" b="0" spc="100" baseline="0">
                <a:solidFill>
                  <a:schemeClr val="tx1"/>
                </a:solidFill>
              </a:defRPr>
            </a:lvl1pPr>
          </a:lstStyle>
          <a:p>
            <a:pPr lvl="0" rtl="0"/>
            <a:r>
              <a:rPr lang="tr-TR"/>
              <a:t>Başlık</a:t>
            </a:r>
          </a:p>
        </p:txBody>
      </p:sp>
      <p:sp>
        <p:nvSpPr>
          <p:cNvPr id="9" name="Resim Yer Tutucusu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27" name="Resim Yer Tutucusu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rtlCol="0">
            <a:normAutofit/>
          </a:bodyPr>
          <a:lstStyle>
            <a:lvl1pPr marL="0" indent="0">
              <a:buNone/>
              <a:defRPr lang="tr-TR" sz="1400">
                <a:solidFill>
                  <a:schemeClr val="tx1"/>
                </a:solidFill>
              </a:defRPr>
            </a:lvl1pPr>
          </a:lstStyle>
          <a:p>
            <a:pPr rtl="0"/>
            <a:r>
              <a:rPr lang="tr-TR"/>
              <a:t>Resim eklemek için simgeye tıklayın</a:t>
            </a:r>
            <a:endParaRPr lang="tr-TR" dirty="0"/>
          </a:p>
        </p:txBody>
      </p:sp>
      <p:sp>
        <p:nvSpPr>
          <p:cNvPr id="4" name="Alt Bilgi Yer Tutucusu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rtlCol="0"/>
          <a:lstStyle>
            <a:defPPr>
              <a:defRPr lang="tr-TR"/>
            </a:defPPr>
          </a:lstStyle>
          <a:p>
            <a:endParaRPr lang="en-GB"/>
          </a:p>
        </p:txBody>
      </p:sp>
      <p:sp>
        <p:nvSpPr>
          <p:cNvPr id="5" name="Slayt Numarası Yer Tutucusu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rtlCol="0"/>
          <a:lstStyle>
            <a:defPPr>
              <a:defRPr lang="tr-TR"/>
            </a:defPPr>
          </a:lstStyle>
          <a:p>
            <a:fld id="{F70949D4-2292-460D-89D4-CEE4A1FE84DF}" type="slidenum">
              <a:rPr lang="en-GB" smtClean="0"/>
              <a:t>‹#›</a:t>
            </a:fld>
            <a:endParaRPr lang="en-GB"/>
          </a:p>
        </p:txBody>
      </p:sp>
      <p:cxnSp>
        <p:nvCxnSpPr>
          <p:cNvPr id="18" name="Düz Bağlayıcı 17">
            <a:extLst>
              <a:ext uri="{FF2B5EF4-FFF2-40B4-BE49-F238E27FC236}">
                <a16:creationId xmlns:a16="http://schemas.microsoft.com/office/drawing/2014/main" id="{663C6C7E-F363-1F17-B288-D4D45B87028D}"/>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ED6D4091-312C-81B9-BAF6-5E0D6F665E5D}"/>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633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Resim 6" descr="Arka plan deseni&#10;&#10;Açıklama otomatik olarak oluşturuldu">
            <a:extLst>
              <a:ext uri="{FF2B5EF4-FFF2-40B4-BE49-F238E27FC236}">
                <a16:creationId xmlns:a16="http://schemas.microsoft.com/office/drawing/2014/main" id="{E020D11E-3FF2-1E7F-038B-4F9534916F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Yer Tutucusu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defPPr>
              <a:defRPr lang="tr-TR"/>
            </a:defPPr>
          </a:lstStyle>
          <a:p>
            <a:pPr rtl="0"/>
            <a:r>
              <a:rPr lang="tr-TR"/>
              <a:t>ANA BAŞLIK STİLİNİ DÜZENLEMEK İÇİN TIKLAYIN</a:t>
            </a:r>
          </a:p>
        </p:txBody>
      </p:sp>
      <p:sp>
        <p:nvSpPr>
          <p:cNvPr id="3" name="Metin Yer Tutucusu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Alt Bilgi Yer Tutucusu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lang="tr-TR" sz="1200" b="1" i="0" spc="200" baseline="0">
                <a:solidFill>
                  <a:schemeClr val="tx1"/>
                </a:solidFill>
                <a:latin typeface="+mn-lt"/>
                <a:cs typeface="Arial" panose="020B0604020202020204" pitchFamily="34" charset="0"/>
              </a:defRPr>
            </a:lvl1pPr>
          </a:lstStyle>
          <a:p>
            <a:endParaRPr lang="en-GB"/>
          </a:p>
        </p:txBody>
      </p:sp>
      <p:sp>
        <p:nvSpPr>
          <p:cNvPr id="6" name="Slayt Numarası Yer Tutucusu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lang="tr-TR" sz="1200" b="1" i="0" spc="200" baseline="0">
                <a:solidFill>
                  <a:schemeClr val="tx1"/>
                </a:solidFill>
                <a:latin typeface="+mn-lt"/>
                <a:cs typeface="Arial" panose="020B0604020202020204" pitchFamily="34" charset="0"/>
              </a:defRPr>
            </a:lvl1pPr>
          </a:lstStyle>
          <a:p>
            <a:fld id="{F70949D4-2292-460D-89D4-CEE4A1FE84DF}" type="slidenum">
              <a:rPr lang="en-GB" smtClean="0"/>
              <a:t>‹#›</a:t>
            </a:fld>
            <a:endParaRPr lang="en-GB"/>
          </a:p>
        </p:txBody>
      </p:sp>
    </p:spTree>
    <p:extLst>
      <p:ext uri="{BB962C8B-B14F-4D97-AF65-F5344CB8AC3E}">
        <p14:creationId xmlns:p14="http://schemas.microsoft.com/office/powerpoint/2010/main" val="26601025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lang="tr-T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tr-T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tr-T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tr-T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tr-T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tr-T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9pPr>
    </p:bodyStyle>
    <p:otherStyle>
      <a:defPPr>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0.xml"/><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0.xml"/><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A2E2F5-C458-E837-88B5-83BC28C071AF}"/>
              </a:ext>
            </a:extLst>
          </p:cNvPr>
          <p:cNvSpPr>
            <a:spLocks noGrp="1"/>
          </p:cNvSpPr>
          <p:nvPr>
            <p:ph type="ctrTitle"/>
          </p:nvPr>
        </p:nvSpPr>
        <p:spPr>
          <a:xfrm>
            <a:off x="474454" y="676656"/>
            <a:ext cx="11197086" cy="3444056"/>
          </a:xfrm>
        </p:spPr>
        <p:txBody>
          <a:bodyPr>
            <a:noAutofit/>
          </a:bodyPr>
          <a:lstStyle/>
          <a:p>
            <a:pPr algn="ctr"/>
            <a:r>
              <a:rPr lang="tr-TR" sz="8000" dirty="0">
                <a:latin typeface="Gautami" panose="020B0502040204020203" pitchFamily="34" charset="0"/>
                <a:cs typeface="Gautami" panose="020B0502040204020203" pitchFamily="34" charset="0"/>
              </a:rPr>
              <a:t>Sayısal Elektronik Dersi (MEM423)</a:t>
            </a:r>
            <a:br>
              <a:rPr lang="tr-TR" sz="8000" dirty="0">
                <a:latin typeface="Gautami" panose="020B0502040204020203" pitchFamily="34" charset="0"/>
                <a:cs typeface="Gautami" panose="020B0502040204020203" pitchFamily="34" charset="0"/>
              </a:rPr>
            </a:br>
            <a:r>
              <a:rPr lang="tr-TR" sz="8000" dirty="0">
                <a:latin typeface="Gautami" panose="020B0502040204020203" pitchFamily="34" charset="0"/>
                <a:cs typeface="Gautami" panose="020B0502040204020203" pitchFamily="34" charset="0"/>
              </a:rPr>
              <a:t>1.Projesi</a:t>
            </a:r>
            <a:endParaRPr lang="en-GB" sz="8000" dirty="0">
              <a:latin typeface="Gautami" panose="020B0502040204020203" pitchFamily="34" charset="0"/>
              <a:cs typeface="Gautami" panose="020B0502040204020203" pitchFamily="34" charset="0"/>
            </a:endParaRPr>
          </a:p>
        </p:txBody>
      </p:sp>
      <p:sp>
        <p:nvSpPr>
          <p:cNvPr id="3" name="Alt Başlık 2">
            <a:extLst>
              <a:ext uri="{FF2B5EF4-FFF2-40B4-BE49-F238E27FC236}">
                <a16:creationId xmlns:a16="http://schemas.microsoft.com/office/drawing/2014/main" id="{FCEB0FB9-855C-386D-8943-1B9274588E59}"/>
              </a:ext>
            </a:extLst>
          </p:cNvPr>
          <p:cNvSpPr>
            <a:spLocks noGrp="1"/>
          </p:cNvSpPr>
          <p:nvPr>
            <p:ph type="subTitle" idx="1"/>
          </p:nvPr>
        </p:nvSpPr>
        <p:spPr>
          <a:xfrm>
            <a:off x="301925" y="4901184"/>
            <a:ext cx="10817179" cy="1280160"/>
          </a:xfrm>
        </p:spPr>
        <p:txBody>
          <a:bodyPr/>
          <a:lstStyle/>
          <a:p>
            <a:r>
              <a:rPr lang="tr-TR" dirty="0"/>
              <a:t>Ders Eğitmeni:   Prof. Dr. Ali Bülent Uşaklı</a:t>
            </a:r>
          </a:p>
          <a:p>
            <a:r>
              <a:rPr lang="tr-TR" dirty="0"/>
              <a:t>Öğrenci İsmi:     Mustafa Usta</a:t>
            </a:r>
          </a:p>
          <a:p>
            <a:r>
              <a:rPr lang="tr-TR" dirty="0"/>
              <a:t>Öğrenci No:       200313004</a:t>
            </a:r>
          </a:p>
        </p:txBody>
      </p:sp>
      <p:pic>
        <p:nvPicPr>
          <p:cNvPr id="5" name="Resim 4" descr="logo içeren bir resim&#10;&#10;Açıklama otomatik olarak oluşturuldu">
            <a:extLst>
              <a:ext uri="{FF2B5EF4-FFF2-40B4-BE49-F238E27FC236}">
                <a16:creationId xmlns:a16="http://schemas.microsoft.com/office/drawing/2014/main" id="{B125A1B5-9F69-7455-DDAB-A905396DB149}"/>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880328" y="4120712"/>
            <a:ext cx="3602743" cy="2362205"/>
          </a:xfrm>
          <a:prstGeom prst="rect">
            <a:avLst/>
          </a:prstGeom>
          <a:noFill/>
          <a:ln cmpd="sng">
            <a:noFill/>
            <a:extLst>
              <a:ext uri="{C807C97D-BFC1-408E-A445-0C87EB9F89A2}">
                <ask:lineSketchStyleProps xmlns:ask="http://schemas.microsoft.com/office/drawing/2018/sketchyshapes" sd="1219033472">
                  <a:custGeom>
                    <a:avLst/>
                    <a:gdLst>
                      <a:gd name="connsiteX0" fmla="*/ 0 w 3602743"/>
                      <a:gd name="connsiteY0" fmla="*/ 0 h 2362205"/>
                      <a:gd name="connsiteX1" fmla="*/ 3602743 w 3602743"/>
                      <a:gd name="connsiteY1" fmla="*/ 0 h 2362205"/>
                      <a:gd name="connsiteX2" fmla="*/ 3602743 w 3602743"/>
                      <a:gd name="connsiteY2" fmla="*/ 2362205 h 2362205"/>
                      <a:gd name="connsiteX3" fmla="*/ 0 w 3602743"/>
                      <a:gd name="connsiteY3" fmla="*/ 2362205 h 2362205"/>
                      <a:gd name="connsiteX4" fmla="*/ 0 w 3602743"/>
                      <a:gd name="connsiteY4" fmla="*/ 0 h 236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2743" h="2362205" extrusionOk="0">
                        <a:moveTo>
                          <a:pt x="0" y="0"/>
                        </a:moveTo>
                        <a:cubicBezTo>
                          <a:pt x="1319562" y="118645"/>
                          <a:pt x="2103805" y="116012"/>
                          <a:pt x="3602743" y="0"/>
                        </a:cubicBezTo>
                        <a:cubicBezTo>
                          <a:pt x="3469861" y="649902"/>
                          <a:pt x="3687694" y="1725925"/>
                          <a:pt x="3602743" y="2362205"/>
                        </a:cubicBezTo>
                        <a:cubicBezTo>
                          <a:pt x="2141877" y="2496805"/>
                          <a:pt x="627211" y="2205009"/>
                          <a:pt x="0" y="2362205"/>
                        </a:cubicBezTo>
                        <a:cubicBezTo>
                          <a:pt x="-20187" y="1720261"/>
                          <a:pt x="-152480" y="901168"/>
                          <a:pt x="0" y="0"/>
                        </a:cubicBezTo>
                        <a:close/>
                      </a:path>
                    </a:pathLst>
                  </a:custGeom>
                  <ask:type>
                    <ask:lineSketchNone/>
                  </ask:type>
                </ask:lineSketchStyleProps>
              </a:ext>
            </a:extLst>
          </a:ln>
          <a:effectLst>
            <a:outerShdw blurRad="76200" dist="38100" dir="5400000" sx="101000" sy="101000" algn="ctr" rotWithShape="0">
              <a:schemeClr val="tx1"/>
            </a:outerShdw>
          </a:effectLst>
        </p:spPr>
      </p:pic>
    </p:spTree>
    <p:extLst>
      <p:ext uri="{BB962C8B-B14F-4D97-AF65-F5344CB8AC3E}">
        <p14:creationId xmlns:p14="http://schemas.microsoft.com/office/powerpoint/2010/main" val="1313912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B106B2-C7DA-ABDC-1C2C-0DD7647288EE}"/>
              </a:ext>
            </a:extLst>
          </p:cNvPr>
          <p:cNvSpPr>
            <a:spLocks noGrp="1"/>
          </p:cNvSpPr>
          <p:nvPr>
            <p:ph type="title"/>
          </p:nvPr>
        </p:nvSpPr>
        <p:spPr>
          <a:xfrm>
            <a:off x="381000" y="56454"/>
            <a:ext cx="11430000" cy="1325563"/>
          </a:xfrm>
        </p:spPr>
        <p:txBody>
          <a:bodyPr/>
          <a:lstStyle/>
          <a:p>
            <a:r>
              <a:rPr lang="tr-TR" dirty="0"/>
              <a:t>Kontrol elemanı </a:t>
            </a:r>
            <a:r>
              <a:rPr lang="tr-TR" dirty="0" err="1"/>
              <a:t>nedİR</a:t>
            </a:r>
            <a:r>
              <a:rPr lang="tr-TR" dirty="0"/>
              <a:t>?</a:t>
            </a:r>
            <a:endParaRPr lang="en-GB" dirty="0"/>
          </a:p>
        </p:txBody>
      </p:sp>
      <p:sp>
        <p:nvSpPr>
          <p:cNvPr id="3" name="İçerik Yer Tutucusu 2">
            <a:extLst>
              <a:ext uri="{FF2B5EF4-FFF2-40B4-BE49-F238E27FC236}">
                <a16:creationId xmlns:a16="http://schemas.microsoft.com/office/drawing/2014/main" id="{0709733E-0261-E692-9B36-B5BB3F034A5B}"/>
              </a:ext>
            </a:extLst>
          </p:cNvPr>
          <p:cNvSpPr>
            <a:spLocks noGrp="1"/>
          </p:cNvSpPr>
          <p:nvPr>
            <p:ph idx="1"/>
          </p:nvPr>
        </p:nvSpPr>
        <p:spPr>
          <a:xfrm>
            <a:off x="381000" y="1250073"/>
            <a:ext cx="11430000" cy="2092281"/>
          </a:xfrm>
        </p:spPr>
        <p:txBody>
          <a:bodyPr/>
          <a:lstStyle/>
          <a:p>
            <a:pPr>
              <a:buFont typeface="Wingdings" panose="05000000000000000000" pitchFamily="2" charset="2"/>
              <a:buChar char="Ø"/>
            </a:pP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elemanı</a:t>
            </a:r>
            <a:r>
              <a:rPr lang="en-GB" sz="2200" dirty="0">
                <a:solidFill>
                  <a:schemeClr val="tx1">
                    <a:lumMod val="85000"/>
                    <a:lumOff val="15000"/>
                  </a:schemeClr>
                </a:solidFill>
              </a:rPr>
              <a:t>, </a:t>
            </a:r>
            <a:r>
              <a:rPr lang="en-GB" sz="2200" dirty="0" err="1">
                <a:solidFill>
                  <a:schemeClr val="tx1">
                    <a:lumMod val="85000"/>
                    <a:lumOff val="15000"/>
                  </a:schemeClr>
                </a:solidFill>
              </a:rPr>
              <a:t>bir</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sistemini</a:t>
            </a:r>
            <a:r>
              <a:rPr lang="en-GB" sz="2200" dirty="0">
                <a:solidFill>
                  <a:schemeClr val="tx1">
                    <a:lumMod val="85000"/>
                    <a:lumOff val="15000"/>
                  </a:schemeClr>
                </a:solidFill>
              </a:rPr>
              <a:t> </a:t>
            </a:r>
            <a:r>
              <a:rPr lang="en-GB" sz="2200" dirty="0" err="1">
                <a:solidFill>
                  <a:schemeClr val="tx1">
                    <a:lumMod val="85000"/>
                    <a:lumOff val="15000"/>
                  </a:schemeClr>
                </a:solidFill>
              </a:rPr>
              <a:t>yönlendiren</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eden</a:t>
            </a:r>
            <a:r>
              <a:rPr lang="en-GB" sz="2200" dirty="0">
                <a:solidFill>
                  <a:schemeClr val="tx1">
                    <a:lumMod val="85000"/>
                    <a:lumOff val="15000"/>
                  </a:schemeClr>
                </a:solidFill>
              </a:rPr>
              <a:t> </a:t>
            </a:r>
            <a:r>
              <a:rPr lang="en-GB" sz="2200" dirty="0" err="1">
                <a:solidFill>
                  <a:schemeClr val="tx1">
                    <a:lumMod val="85000"/>
                    <a:lumOff val="15000"/>
                  </a:schemeClr>
                </a:solidFill>
              </a:rPr>
              <a:t>veya</a:t>
            </a:r>
            <a:r>
              <a:rPr lang="en-GB" sz="2200" dirty="0">
                <a:solidFill>
                  <a:schemeClr val="tx1">
                    <a:lumMod val="85000"/>
                    <a:lumOff val="15000"/>
                  </a:schemeClr>
                </a:solidFill>
              </a:rPr>
              <a:t> </a:t>
            </a:r>
            <a:r>
              <a:rPr lang="en-GB" sz="2200" dirty="0" err="1">
                <a:solidFill>
                  <a:schemeClr val="tx1">
                    <a:lumMod val="85000"/>
                    <a:lumOff val="15000"/>
                  </a:schemeClr>
                </a:solidFill>
              </a:rPr>
              <a:t>düzenleyen</a:t>
            </a:r>
            <a:r>
              <a:rPr lang="en-GB" sz="2200" dirty="0">
                <a:solidFill>
                  <a:schemeClr val="tx1">
                    <a:lumMod val="85000"/>
                    <a:lumOff val="15000"/>
                  </a:schemeClr>
                </a:solidFill>
              </a:rPr>
              <a:t> </a:t>
            </a:r>
            <a:r>
              <a:rPr lang="en-GB" sz="2200" dirty="0" err="1">
                <a:solidFill>
                  <a:schemeClr val="tx1">
                    <a:lumMod val="85000"/>
                    <a:lumOff val="15000"/>
                  </a:schemeClr>
                </a:solidFill>
              </a:rPr>
              <a:t>bir</a:t>
            </a:r>
            <a:r>
              <a:rPr lang="en-GB" sz="2200" dirty="0">
                <a:solidFill>
                  <a:schemeClr val="tx1">
                    <a:lumMod val="85000"/>
                    <a:lumOff val="15000"/>
                  </a:schemeClr>
                </a:solidFill>
              </a:rPr>
              <a:t> </a:t>
            </a:r>
            <a:r>
              <a:rPr lang="en-GB" sz="2200" dirty="0" err="1">
                <a:solidFill>
                  <a:schemeClr val="tx1">
                    <a:lumMod val="85000"/>
                    <a:lumOff val="15000"/>
                  </a:schemeClr>
                </a:solidFill>
              </a:rPr>
              <a:t>elemandır</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elemanı</a:t>
            </a:r>
            <a:r>
              <a:rPr lang="en-GB" sz="2200" dirty="0">
                <a:solidFill>
                  <a:schemeClr val="tx1">
                    <a:lumMod val="85000"/>
                    <a:lumOff val="15000"/>
                  </a:schemeClr>
                </a:solidFill>
              </a:rPr>
              <a:t>, </a:t>
            </a:r>
            <a:r>
              <a:rPr lang="en-GB" sz="2200" dirty="0" err="1">
                <a:solidFill>
                  <a:schemeClr val="tx1">
                    <a:lumMod val="85000"/>
                    <a:lumOff val="15000"/>
                  </a:schemeClr>
                </a:solidFill>
              </a:rPr>
              <a:t>sistemdeki</a:t>
            </a:r>
            <a:r>
              <a:rPr lang="en-GB" sz="2200" dirty="0">
                <a:solidFill>
                  <a:schemeClr val="tx1">
                    <a:lumMod val="85000"/>
                    <a:lumOff val="15000"/>
                  </a:schemeClr>
                </a:solidFill>
              </a:rPr>
              <a:t> </a:t>
            </a:r>
            <a:r>
              <a:rPr lang="en-GB" sz="2200" dirty="0" err="1">
                <a:solidFill>
                  <a:schemeClr val="tx1">
                    <a:lumMod val="85000"/>
                    <a:lumOff val="15000"/>
                  </a:schemeClr>
                </a:solidFill>
              </a:rPr>
              <a:t>çıktı</a:t>
            </a:r>
            <a:r>
              <a:rPr lang="en-GB" sz="2200" dirty="0">
                <a:solidFill>
                  <a:schemeClr val="tx1">
                    <a:lumMod val="85000"/>
                    <a:lumOff val="15000"/>
                  </a:schemeClr>
                </a:solidFill>
              </a:rPr>
              <a:t> </a:t>
            </a:r>
            <a:r>
              <a:rPr lang="en-GB" sz="2200" dirty="0" err="1">
                <a:solidFill>
                  <a:schemeClr val="tx1">
                    <a:lumMod val="85000"/>
                    <a:lumOff val="15000"/>
                  </a:schemeClr>
                </a:solidFill>
              </a:rPr>
              <a:t>değişkenlerinin</a:t>
            </a:r>
            <a:r>
              <a:rPr lang="en-GB" sz="2200" dirty="0">
                <a:solidFill>
                  <a:schemeClr val="tx1">
                    <a:lumMod val="85000"/>
                    <a:lumOff val="15000"/>
                  </a:schemeClr>
                </a:solidFill>
              </a:rPr>
              <a:t> </a:t>
            </a:r>
            <a:r>
              <a:rPr lang="en-GB" sz="2200" dirty="0" err="1">
                <a:solidFill>
                  <a:schemeClr val="tx1">
                    <a:lumMod val="85000"/>
                    <a:lumOff val="15000"/>
                  </a:schemeClr>
                </a:solidFill>
              </a:rPr>
              <a:t>belirlenmiş</a:t>
            </a:r>
            <a:r>
              <a:rPr lang="en-GB" sz="2200" dirty="0">
                <a:solidFill>
                  <a:schemeClr val="tx1">
                    <a:lumMod val="85000"/>
                    <a:lumOff val="15000"/>
                  </a:schemeClr>
                </a:solidFill>
              </a:rPr>
              <a:t> </a:t>
            </a:r>
            <a:r>
              <a:rPr lang="en-GB" sz="2200" dirty="0" err="1">
                <a:solidFill>
                  <a:schemeClr val="tx1">
                    <a:lumMod val="85000"/>
                    <a:lumOff val="15000"/>
                  </a:schemeClr>
                </a:solidFill>
              </a:rPr>
              <a:t>hedef</a:t>
            </a:r>
            <a:r>
              <a:rPr lang="en-GB" sz="2200" dirty="0">
                <a:solidFill>
                  <a:schemeClr val="tx1">
                    <a:lumMod val="85000"/>
                    <a:lumOff val="15000"/>
                  </a:schemeClr>
                </a:solidFill>
              </a:rPr>
              <a:t> </a:t>
            </a:r>
            <a:r>
              <a:rPr lang="en-GB" sz="2200" dirty="0" err="1">
                <a:solidFill>
                  <a:schemeClr val="tx1">
                    <a:lumMod val="85000"/>
                    <a:lumOff val="15000"/>
                  </a:schemeClr>
                </a:solidFill>
              </a:rPr>
              <a:t>değerlere</a:t>
            </a:r>
            <a:r>
              <a:rPr lang="en-GB" sz="2200" dirty="0">
                <a:solidFill>
                  <a:schemeClr val="tx1">
                    <a:lumMod val="85000"/>
                    <a:lumOff val="15000"/>
                  </a:schemeClr>
                </a:solidFill>
              </a:rPr>
              <a:t> </a:t>
            </a:r>
            <a:r>
              <a:rPr lang="en-GB" sz="2200" dirty="0" err="1">
                <a:solidFill>
                  <a:schemeClr val="tx1">
                    <a:lumMod val="85000"/>
                    <a:lumOff val="15000"/>
                  </a:schemeClr>
                </a:solidFill>
              </a:rPr>
              <a:t>ulaşmasını</a:t>
            </a:r>
            <a:r>
              <a:rPr lang="en-GB" sz="2200" dirty="0">
                <a:solidFill>
                  <a:schemeClr val="tx1">
                    <a:lumMod val="85000"/>
                    <a:lumOff val="15000"/>
                  </a:schemeClr>
                </a:solidFill>
              </a:rPr>
              <a:t> </a:t>
            </a:r>
            <a:r>
              <a:rPr lang="en-GB" sz="2200" dirty="0" err="1">
                <a:solidFill>
                  <a:schemeClr val="tx1">
                    <a:lumMod val="85000"/>
                    <a:lumOff val="15000"/>
                  </a:schemeClr>
                </a:solidFill>
              </a:rPr>
              <a:t>sağlayan</a:t>
            </a:r>
            <a:r>
              <a:rPr lang="en-GB" sz="2200" dirty="0">
                <a:solidFill>
                  <a:schemeClr val="tx1">
                    <a:lumMod val="85000"/>
                    <a:lumOff val="15000"/>
                  </a:schemeClr>
                </a:solidFill>
              </a:rPr>
              <a:t> </a:t>
            </a:r>
            <a:r>
              <a:rPr lang="en-GB" sz="2200" dirty="0" err="1">
                <a:solidFill>
                  <a:schemeClr val="tx1">
                    <a:lumMod val="85000"/>
                    <a:lumOff val="15000"/>
                  </a:schemeClr>
                </a:solidFill>
              </a:rPr>
              <a:t>giriş</a:t>
            </a:r>
            <a:r>
              <a:rPr lang="en-GB" sz="2200" dirty="0">
                <a:solidFill>
                  <a:schemeClr val="tx1">
                    <a:lumMod val="85000"/>
                    <a:lumOff val="15000"/>
                  </a:schemeClr>
                </a:solidFill>
              </a:rPr>
              <a:t> </a:t>
            </a:r>
            <a:r>
              <a:rPr lang="en-GB" sz="2200" dirty="0" err="1">
                <a:solidFill>
                  <a:schemeClr val="tx1">
                    <a:lumMod val="85000"/>
                    <a:lumOff val="15000"/>
                  </a:schemeClr>
                </a:solidFill>
              </a:rPr>
              <a:t>değişkenlerini</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eder</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elemanları</a:t>
            </a:r>
            <a:r>
              <a:rPr lang="en-GB" sz="2200" dirty="0">
                <a:solidFill>
                  <a:schemeClr val="tx1">
                    <a:lumMod val="85000"/>
                    <a:lumOff val="15000"/>
                  </a:schemeClr>
                </a:solidFill>
              </a:rPr>
              <a:t>, </a:t>
            </a:r>
            <a:r>
              <a:rPr lang="en-GB" sz="2200" dirty="0" err="1">
                <a:solidFill>
                  <a:schemeClr val="tx1">
                    <a:lumMod val="85000"/>
                    <a:lumOff val="15000"/>
                  </a:schemeClr>
                </a:solidFill>
              </a:rPr>
              <a:t>genellikle</a:t>
            </a:r>
            <a:r>
              <a:rPr lang="en-GB" sz="2200" dirty="0">
                <a:solidFill>
                  <a:schemeClr val="tx1">
                    <a:lumMod val="85000"/>
                    <a:lumOff val="15000"/>
                  </a:schemeClr>
                </a:solidFill>
              </a:rPr>
              <a:t> </a:t>
            </a:r>
            <a:r>
              <a:rPr lang="en-GB" sz="2200" dirty="0" err="1">
                <a:solidFill>
                  <a:schemeClr val="tx1">
                    <a:lumMod val="85000"/>
                    <a:lumOff val="15000"/>
                  </a:schemeClr>
                </a:solidFill>
              </a:rPr>
              <a:t>bir</a:t>
            </a:r>
            <a:r>
              <a:rPr lang="en-GB" sz="2200" dirty="0">
                <a:solidFill>
                  <a:schemeClr val="tx1">
                    <a:lumMod val="85000"/>
                    <a:lumOff val="15000"/>
                  </a:schemeClr>
                </a:solidFill>
              </a:rPr>
              <a:t> </a:t>
            </a:r>
            <a:r>
              <a:rPr lang="en-GB" sz="2200" dirty="0" err="1">
                <a:solidFill>
                  <a:schemeClr val="tx1">
                    <a:lumMod val="85000"/>
                    <a:lumOff val="15000"/>
                  </a:schemeClr>
                </a:solidFill>
              </a:rPr>
              <a:t>sensör</a:t>
            </a:r>
            <a:r>
              <a:rPr lang="en-GB" sz="2200" dirty="0">
                <a:solidFill>
                  <a:schemeClr val="tx1">
                    <a:lumMod val="85000"/>
                    <a:lumOff val="15000"/>
                  </a:schemeClr>
                </a:solidFill>
              </a:rPr>
              <a:t> </a:t>
            </a:r>
            <a:r>
              <a:rPr lang="en-GB" sz="2200" dirty="0" err="1">
                <a:solidFill>
                  <a:schemeClr val="tx1">
                    <a:lumMod val="85000"/>
                    <a:lumOff val="15000"/>
                  </a:schemeClr>
                </a:solidFill>
              </a:rPr>
              <a:t>tarafından</a:t>
            </a:r>
            <a:r>
              <a:rPr lang="en-GB" sz="2200" dirty="0">
                <a:solidFill>
                  <a:schemeClr val="tx1">
                    <a:lumMod val="85000"/>
                    <a:lumOff val="15000"/>
                  </a:schemeClr>
                </a:solidFill>
              </a:rPr>
              <a:t> </a:t>
            </a:r>
            <a:r>
              <a:rPr lang="en-GB" sz="2200" dirty="0" err="1">
                <a:solidFill>
                  <a:schemeClr val="tx1">
                    <a:lumMod val="85000"/>
                    <a:lumOff val="15000"/>
                  </a:schemeClr>
                </a:solidFill>
              </a:rPr>
              <a:t>ölçülen</a:t>
            </a:r>
            <a:r>
              <a:rPr lang="en-GB" sz="2200" dirty="0">
                <a:solidFill>
                  <a:schemeClr val="tx1">
                    <a:lumMod val="85000"/>
                    <a:lumOff val="15000"/>
                  </a:schemeClr>
                </a:solidFill>
              </a:rPr>
              <a:t> </a:t>
            </a:r>
            <a:r>
              <a:rPr lang="en-GB" sz="2200" dirty="0" err="1">
                <a:solidFill>
                  <a:schemeClr val="tx1">
                    <a:lumMod val="85000"/>
                    <a:lumOff val="15000"/>
                  </a:schemeClr>
                </a:solidFill>
              </a:rPr>
              <a:t>geri</a:t>
            </a:r>
            <a:r>
              <a:rPr lang="en-GB" sz="2200" dirty="0">
                <a:solidFill>
                  <a:schemeClr val="tx1">
                    <a:lumMod val="85000"/>
                    <a:lumOff val="15000"/>
                  </a:schemeClr>
                </a:solidFill>
              </a:rPr>
              <a:t> </a:t>
            </a:r>
            <a:r>
              <a:rPr lang="en-GB" sz="2200" dirty="0" err="1">
                <a:solidFill>
                  <a:schemeClr val="tx1">
                    <a:lumMod val="85000"/>
                    <a:lumOff val="15000"/>
                  </a:schemeClr>
                </a:solidFill>
              </a:rPr>
              <a:t>besleme</a:t>
            </a:r>
            <a:r>
              <a:rPr lang="en-GB" sz="2200" dirty="0">
                <a:solidFill>
                  <a:schemeClr val="tx1">
                    <a:lumMod val="85000"/>
                    <a:lumOff val="15000"/>
                  </a:schemeClr>
                </a:solidFill>
              </a:rPr>
              <a:t> </a:t>
            </a:r>
            <a:r>
              <a:rPr lang="en-GB" sz="2200" dirty="0" err="1">
                <a:solidFill>
                  <a:schemeClr val="tx1">
                    <a:lumMod val="85000"/>
                    <a:lumOff val="15000"/>
                  </a:schemeClr>
                </a:solidFill>
              </a:rPr>
              <a:t>verilerini</a:t>
            </a:r>
            <a:r>
              <a:rPr lang="en-GB" sz="2200" dirty="0">
                <a:solidFill>
                  <a:schemeClr val="tx1">
                    <a:lumMod val="85000"/>
                    <a:lumOff val="15000"/>
                  </a:schemeClr>
                </a:solidFill>
              </a:rPr>
              <a:t> </a:t>
            </a:r>
            <a:r>
              <a:rPr lang="en-GB" sz="2200" dirty="0" err="1">
                <a:solidFill>
                  <a:schemeClr val="tx1">
                    <a:lumMod val="85000"/>
                    <a:lumOff val="15000"/>
                  </a:schemeClr>
                </a:solidFill>
              </a:rPr>
              <a:t>analiz</a:t>
            </a:r>
            <a:r>
              <a:rPr lang="en-GB" sz="2200" dirty="0">
                <a:solidFill>
                  <a:schemeClr val="tx1">
                    <a:lumMod val="85000"/>
                    <a:lumOff val="15000"/>
                  </a:schemeClr>
                </a:solidFill>
              </a:rPr>
              <a:t> </a:t>
            </a:r>
            <a:r>
              <a:rPr lang="en-GB" sz="2200" dirty="0" err="1">
                <a:solidFill>
                  <a:schemeClr val="tx1">
                    <a:lumMod val="85000"/>
                    <a:lumOff val="15000"/>
                  </a:schemeClr>
                </a:solidFill>
              </a:rPr>
              <a:t>ederek</a:t>
            </a:r>
            <a:r>
              <a:rPr lang="en-GB" sz="2200" dirty="0">
                <a:solidFill>
                  <a:schemeClr val="tx1">
                    <a:lumMod val="85000"/>
                    <a:lumOff val="15000"/>
                  </a:schemeClr>
                </a:solidFill>
              </a:rPr>
              <a:t>, </a:t>
            </a:r>
            <a:r>
              <a:rPr lang="en-GB" sz="2200" dirty="0" err="1">
                <a:solidFill>
                  <a:schemeClr val="tx1">
                    <a:lumMod val="85000"/>
                    <a:lumOff val="15000"/>
                  </a:schemeClr>
                </a:solidFill>
              </a:rPr>
              <a:t>belirlenmiş</a:t>
            </a:r>
            <a:r>
              <a:rPr lang="en-GB" sz="2200" dirty="0">
                <a:solidFill>
                  <a:schemeClr val="tx1">
                    <a:lumMod val="85000"/>
                    <a:lumOff val="15000"/>
                  </a:schemeClr>
                </a:solidFill>
              </a:rPr>
              <a:t> </a:t>
            </a:r>
            <a:r>
              <a:rPr lang="en-GB" sz="2200" dirty="0" err="1">
                <a:solidFill>
                  <a:schemeClr val="tx1">
                    <a:lumMod val="85000"/>
                    <a:lumOff val="15000"/>
                  </a:schemeClr>
                </a:solidFill>
              </a:rPr>
              <a:t>bir</a:t>
            </a:r>
            <a:r>
              <a:rPr lang="en-GB" sz="2200" dirty="0">
                <a:solidFill>
                  <a:schemeClr val="tx1">
                    <a:lumMod val="85000"/>
                    <a:lumOff val="15000"/>
                  </a:schemeClr>
                </a:solidFill>
              </a:rPr>
              <a:t> </a:t>
            </a:r>
            <a:r>
              <a:rPr lang="en-GB" sz="2200" dirty="0" err="1">
                <a:solidFill>
                  <a:schemeClr val="tx1">
                    <a:lumMod val="85000"/>
                    <a:lumOff val="15000"/>
                  </a:schemeClr>
                </a:solidFill>
              </a:rPr>
              <a:t>hedef</a:t>
            </a:r>
            <a:r>
              <a:rPr lang="en-GB" sz="2200" dirty="0">
                <a:solidFill>
                  <a:schemeClr val="tx1">
                    <a:lumMod val="85000"/>
                    <a:lumOff val="15000"/>
                  </a:schemeClr>
                </a:solidFill>
              </a:rPr>
              <a:t> </a:t>
            </a:r>
            <a:r>
              <a:rPr lang="en-GB" sz="2200" dirty="0" err="1">
                <a:solidFill>
                  <a:schemeClr val="tx1">
                    <a:lumMod val="85000"/>
                    <a:lumOff val="15000"/>
                  </a:schemeClr>
                </a:solidFill>
              </a:rPr>
              <a:t>değer</a:t>
            </a:r>
            <a:r>
              <a:rPr lang="en-GB" sz="2200" dirty="0">
                <a:solidFill>
                  <a:schemeClr val="tx1">
                    <a:lumMod val="85000"/>
                    <a:lumOff val="15000"/>
                  </a:schemeClr>
                </a:solidFill>
              </a:rPr>
              <a:t> </a:t>
            </a:r>
            <a:r>
              <a:rPr lang="en-GB" sz="2200" dirty="0" err="1">
                <a:solidFill>
                  <a:schemeClr val="tx1">
                    <a:lumMod val="85000"/>
                    <a:lumOff val="15000"/>
                  </a:schemeClr>
                </a:solidFill>
              </a:rPr>
              <a:t>ile</a:t>
            </a:r>
            <a:r>
              <a:rPr lang="en-GB" sz="2200" dirty="0">
                <a:solidFill>
                  <a:schemeClr val="tx1">
                    <a:lumMod val="85000"/>
                    <a:lumOff val="15000"/>
                  </a:schemeClr>
                </a:solidFill>
              </a:rPr>
              <a:t> </a:t>
            </a:r>
            <a:r>
              <a:rPr lang="en-GB" sz="2200" dirty="0" err="1">
                <a:solidFill>
                  <a:schemeClr val="tx1">
                    <a:lumMod val="85000"/>
                    <a:lumOff val="15000"/>
                  </a:schemeClr>
                </a:solidFill>
              </a:rPr>
              <a:t>geri</a:t>
            </a:r>
            <a:r>
              <a:rPr lang="en-GB" sz="2200" dirty="0">
                <a:solidFill>
                  <a:schemeClr val="tx1">
                    <a:lumMod val="85000"/>
                    <a:lumOff val="15000"/>
                  </a:schemeClr>
                </a:solidFill>
              </a:rPr>
              <a:t> </a:t>
            </a:r>
            <a:r>
              <a:rPr lang="en-GB" sz="2200" dirty="0" err="1">
                <a:solidFill>
                  <a:schemeClr val="tx1">
                    <a:lumMod val="85000"/>
                    <a:lumOff val="15000"/>
                  </a:schemeClr>
                </a:solidFill>
              </a:rPr>
              <a:t>bildirim</a:t>
            </a:r>
            <a:r>
              <a:rPr lang="en-GB" sz="2200" dirty="0">
                <a:solidFill>
                  <a:schemeClr val="tx1">
                    <a:lumMod val="85000"/>
                    <a:lumOff val="15000"/>
                  </a:schemeClr>
                </a:solidFill>
              </a:rPr>
              <a:t> </a:t>
            </a:r>
            <a:r>
              <a:rPr lang="en-GB" sz="2200" dirty="0" err="1">
                <a:solidFill>
                  <a:schemeClr val="tx1">
                    <a:lumMod val="85000"/>
                    <a:lumOff val="15000"/>
                  </a:schemeClr>
                </a:solidFill>
              </a:rPr>
              <a:t>arasındaki</a:t>
            </a:r>
            <a:r>
              <a:rPr lang="en-GB" sz="2200" dirty="0">
                <a:solidFill>
                  <a:schemeClr val="tx1">
                    <a:lumMod val="85000"/>
                    <a:lumOff val="15000"/>
                  </a:schemeClr>
                </a:solidFill>
              </a:rPr>
              <a:t> </a:t>
            </a:r>
            <a:r>
              <a:rPr lang="en-GB" sz="2200" dirty="0" err="1">
                <a:solidFill>
                  <a:schemeClr val="tx1">
                    <a:lumMod val="85000"/>
                    <a:lumOff val="15000"/>
                  </a:schemeClr>
                </a:solidFill>
              </a:rPr>
              <a:t>farkı</a:t>
            </a:r>
            <a:r>
              <a:rPr lang="en-GB" sz="2200" dirty="0">
                <a:solidFill>
                  <a:schemeClr val="tx1">
                    <a:lumMod val="85000"/>
                    <a:lumOff val="15000"/>
                  </a:schemeClr>
                </a:solidFill>
              </a:rPr>
              <a:t> </a:t>
            </a:r>
            <a:r>
              <a:rPr lang="en-GB" sz="2200" dirty="0" err="1">
                <a:solidFill>
                  <a:schemeClr val="tx1">
                    <a:lumMod val="85000"/>
                    <a:lumOff val="15000"/>
                  </a:schemeClr>
                </a:solidFill>
              </a:rPr>
              <a:t>hesaplayarak</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edilen</a:t>
            </a:r>
            <a:r>
              <a:rPr lang="en-GB" sz="2200" dirty="0">
                <a:solidFill>
                  <a:schemeClr val="tx1">
                    <a:lumMod val="85000"/>
                    <a:lumOff val="15000"/>
                  </a:schemeClr>
                </a:solidFill>
              </a:rPr>
              <a:t> </a:t>
            </a:r>
            <a:r>
              <a:rPr lang="en-GB" sz="2200" dirty="0" err="1">
                <a:solidFill>
                  <a:schemeClr val="tx1">
                    <a:lumMod val="85000"/>
                    <a:lumOff val="15000"/>
                  </a:schemeClr>
                </a:solidFill>
              </a:rPr>
              <a:t>sistemdeki</a:t>
            </a:r>
            <a:r>
              <a:rPr lang="en-GB" sz="2200" dirty="0">
                <a:solidFill>
                  <a:schemeClr val="tx1">
                    <a:lumMod val="85000"/>
                    <a:lumOff val="15000"/>
                  </a:schemeClr>
                </a:solidFill>
              </a:rPr>
              <a:t> </a:t>
            </a:r>
            <a:r>
              <a:rPr lang="en-GB" sz="2200" dirty="0" err="1">
                <a:solidFill>
                  <a:schemeClr val="tx1">
                    <a:lumMod val="85000"/>
                    <a:lumOff val="15000"/>
                  </a:schemeClr>
                </a:solidFill>
              </a:rPr>
              <a:t>hedef</a:t>
            </a:r>
            <a:r>
              <a:rPr lang="en-GB" sz="2200" dirty="0">
                <a:solidFill>
                  <a:schemeClr val="tx1">
                    <a:lumMod val="85000"/>
                    <a:lumOff val="15000"/>
                  </a:schemeClr>
                </a:solidFill>
              </a:rPr>
              <a:t> </a:t>
            </a:r>
            <a:r>
              <a:rPr lang="en-GB" sz="2200" dirty="0" err="1">
                <a:solidFill>
                  <a:schemeClr val="tx1">
                    <a:lumMod val="85000"/>
                    <a:lumOff val="15000"/>
                  </a:schemeClr>
                </a:solidFill>
              </a:rPr>
              <a:t>değere</a:t>
            </a:r>
            <a:r>
              <a:rPr lang="en-GB" sz="2200" dirty="0">
                <a:solidFill>
                  <a:schemeClr val="tx1">
                    <a:lumMod val="85000"/>
                    <a:lumOff val="15000"/>
                  </a:schemeClr>
                </a:solidFill>
              </a:rPr>
              <a:t> </a:t>
            </a:r>
            <a:r>
              <a:rPr lang="en-GB" sz="2200" dirty="0" err="1">
                <a:solidFill>
                  <a:schemeClr val="tx1">
                    <a:lumMod val="85000"/>
                    <a:lumOff val="15000"/>
                  </a:schemeClr>
                </a:solidFill>
              </a:rPr>
              <a:t>ulaşmak</a:t>
            </a:r>
            <a:r>
              <a:rPr lang="en-GB" sz="2200" dirty="0">
                <a:solidFill>
                  <a:schemeClr val="tx1">
                    <a:lumMod val="85000"/>
                    <a:lumOff val="15000"/>
                  </a:schemeClr>
                </a:solidFill>
              </a:rPr>
              <a:t> </a:t>
            </a:r>
            <a:r>
              <a:rPr lang="en-GB" sz="2200" dirty="0" err="1">
                <a:solidFill>
                  <a:schemeClr val="tx1">
                    <a:lumMod val="85000"/>
                    <a:lumOff val="15000"/>
                  </a:schemeClr>
                </a:solidFill>
              </a:rPr>
              <a:t>için</a:t>
            </a:r>
            <a:r>
              <a:rPr lang="en-GB" sz="2200" dirty="0">
                <a:solidFill>
                  <a:schemeClr val="tx1">
                    <a:lumMod val="85000"/>
                    <a:lumOff val="15000"/>
                  </a:schemeClr>
                </a:solidFill>
              </a:rPr>
              <a:t> </a:t>
            </a:r>
            <a:r>
              <a:rPr lang="en-GB" sz="2200" dirty="0" err="1">
                <a:solidFill>
                  <a:schemeClr val="tx1">
                    <a:lumMod val="85000"/>
                    <a:lumOff val="15000"/>
                  </a:schemeClr>
                </a:solidFill>
              </a:rPr>
              <a:t>gerekli</a:t>
            </a:r>
            <a:r>
              <a:rPr lang="en-GB" sz="2200" dirty="0">
                <a:solidFill>
                  <a:schemeClr val="tx1">
                    <a:lumMod val="85000"/>
                    <a:lumOff val="15000"/>
                  </a:schemeClr>
                </a:solidFill>
              </a:rPr>
              <a:t> </a:t>
            </a:r>
            <a:r>
              <a:rPr lang="en-GB" sz="2200" dirty="0" err="1">
                <a:solidFill>
                  <a:schemeClr val="tx1">
                    <a:lumMod val="85000"/>
                    <a:lumOff val="15000"/>
                  </a:schemeClr>
                </a:solidFill>
              </a:rPr>
              <a:t>işlemi</a:t>
            </a:r>
            <a:r>
              <a:rPr lang="en-GB" sz="2200" dirty="0">
                <a:solidFill>
                  <a:schemeClr val="tx1">
                    <a:lumMod val="85000"/>
                    <a:lumOff val="15000"/>
                  </a:schemeClr>
                </a:solidFill>
              </a:rPr>
              <a:t> </a:t>
            </a:r>
            <a:r>
              <a:rPr lang="en-GB" sz="2200" dirty="0" err="1">
                <a:solidFill>
                  <a:schemeClr val="tx1">
                    <a:lumMod val="85000"/>
                    <a:lumOff val="15000"/>
                  </a:schemeClr>
                </a:solidFill>
              </a:rPr>
              <a:t>gerçekleştirir</a:t>
            </a:r>
            <a:r>
              <a:rPr lang="en-GB" sz="2200" dirty="0">
                <a:solidFill>
                  <a:schemeClr val="tx1">
                    <a:lumMod val="85000"/>
                    <a:lumOff val="15000"/>
                  </a:schemeClr>
                </a:solidFill>
              </a:rPr>
              <a:t>.</a:t>
            </a:r>
          </a:p>
          <a:p>
            <a:pPr>
              <a:buFont typeface="Wingdings" panose="05000000000000000000" pitchFamily="2" charset="2"/>
              <a:buChar char="Ø"/>
            </a:pPr>
            <a:endParaRPr lang="en-GB" sz="2200" dirty="0">
              <a:solidFill>
                <a:schemeClr val="tx1">
                  <a:lumMod val="85000"/>
                  <a:lumOff val="15000"/>
                </a:schemeClr>
              </a:solidFill>
            </a:endParaRPr>
          </a:p>
          <a:p>
            <a:pPr>
              <a:buFont typeface="Wingdings" panose="05000000000000000000" pitchFamily="2" charset="2"/>
              <a:buChar char="Ø"/>
            </a:pP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elemanları</a:t>
            </a:r>
            <a:r>
              <a:rPr lang="en-GB" sz="2200" dirty="0">
                <a:solidFill>
                  <a:schemeClr val="tx1">
                    <a:lumMod val="85000"/>
                    <a:lumOff val="15000"/>
                  </a:schemeClr>
                </a:solidFill>
              </a:rPr>
              <a:t>, </a:t>
            </a:r>
            <a:r>
              <a:rPr lang="en-GB" sz="2200" dirty="0" err="1">
                <a:solidFill>
                  <a:schemeClr val="tx1">
                    <a:lumMod val="85000"/>
                    <a:lumOff val="15000"/>
                  </a:schemeClr>
                </a:solidFill>
              </a:rPr>
              <a:t>endüstriyel</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sistemlerinde</a:t>
            </a:r>
            <a:r>
              <a:rPr lang="en-GB" sz="2200" dirty="0">
                <a:solidFill>
                  <a:schemeClr val="tx1">
                    <a:lumMod val="85000"/>
                    <a:lumOff val="15000"/>
                  </a:schemeClr>
                </a:solidFill>
              </a:rPr>
              <a:t>, </a:t>
            </a:r>
            <a:r>
              <a:rPr lang="en-GB" sz="2200" dirty="0" err="1">
                <a:solidFill>
                  <a:schemeClr val="tx1">
                    <a:lumMod val="85000"/>
                    <a:lumOff val="15000"/>
                  </a:schemeClr>
                </a:solidFill>
              </a:rPr>
              <a:t>otomasyon</a:t>
            </a:r>
            <a:r>
              <a:rPr lang="en-GB" sz="2200" dirty="0">
                <a:solidFill>
                  <a:schemeClr val="tx1">
                    <a:lumMod val="85000"/>
                    <a:lumOff val="15000"/>
                  </a:schemeClr>
                </a:solidFill>
              </a:rPr>
              <a:t> </a:t>
            </a:r>
            <a:r>
              <a:rPr lang="en-GB" sz="2200" dirty="0" err="1">
                <a:solidFill>
                  <a:schemeClr val="tx1">
                    <a:lumMod val="85000"/>
                    <a:lumOff val="15000"/>
                  </a:schemeClr>
                </a:solidFill>
              </a:rPr>
              <a:t>sistemlerinde</a:t>
            </a:r>
            <a:r>
              <a:rPr lang="en-GB" sz="2200" dirty="0">
                <a:solidFill>
                  <a:schemeClr val="tx1">
                    <a:lumMod val="85000"/>
                    <a:lumOff val="15000"/>
                  </a:schemeClr>
                </a:solidFill>
              </a:rPr>
              <a:t>, </a:t>
            </a:r>
            <a:r>
              <a:rPr lang="en-GB" sz="2200" dirty="0" err="1">
                <a:solidFill>
                  <a:schemeClr val="tx1">
                    <a:lumMod val="85000"/>
                    <a:lumOff val="15000"/>
                  </a:schemeClr>
                </a:solidFill>
              </a:rPr>
              <a:t>uçuş</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sistemlerinde</a:t>
            </a:r>
            <a:r>
              <a:rPr lang="en-GB" sz="2200" dirty="0">
                <a:solidFill>
                  <a:schemeClr val="tx1">
                    <a:lumMod val="85000"/>
                    <a:lumOff val="15000"/>
                  </a:schemeClr>
                </a:solidFill>
              </a:rPr>
              <a:t>, </a:t>
            </a:r>
            <a:r>
              <a:rPr lang="en-GB" sz="2200" dirty="0" err="1">
                <a:solidFill>
                  <a:schemeClr val="tx1">
                    <a:lumMod val="85000"/>
                    <a:lumOff val="15000"/>
                  </a:schemeClr>
                </a:solidFill>
              </a:rPr>
              <a:t>robotik</a:t>
            </a:r>
            <a:r>
              <a:rPr lang="en-GB" sz="2200" dirty="0">
                <a:solidFill>
                  <a:schemeClr val="tx1">
                    <a:lumMod val="85000"/>
                    <a:lumOff val="15000"/>
                  </a:schemeClr>
                </a:solidFill>
              </a:rPr>
              <a:t> </a:t>
            </a:r>
            <a:r>
              <a:rPr lang="en-GB" sz="2200" dirty="0" err="1">
                <a:solidFill>
                  <a:schemeClr val="tx1">
                    <a:lumMod val="85000"/>
                    <a:lumOff val="15000"/>
                  </a:schemeClr>
                </a:solidFill>
              </a:rPr>
              <a:t>sistemlerde</a:t>
            </a:r>
            <a:r>
              <a:rPr lang="en-GB" sz="2200" dirty="0">
                <a:solidFill>
                  <a:schemeClr val="tx1">
                    <a:lumMod val="85000"/>
                    <a:lumOff val="15000"/>
                  </a:schemeClr>
                </a:solidFill>
              </a:rPr>
              <a:t>, </a:t>
            </a:r>
            <a:r>
              <a:rPr lang="en-GB" sz="2200" dirty="0" err="1">
                <a:solidFill>
                  <a:schemeClr val="tx1">
                    <a:lumMod val="85000"/>
                    <a:lumOff val="15000"/>
                  </a:schemeClr>
                </a:solidFill>
              </a:rPr>
              <a:t>trafik</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sistemlerinde</a:t>
            </a:r>
            <a:r>
              <a:rPr lang="en-GB" sz="2200" dirty="0">
                <a:solidFill>
                  <a:schemeClr val="tx1">
                    <a:lumMod val="85000"/>
                    <a:lumOff val="15000"/>
                  </a:schemeClr>
                </a:solidFill>
              </a:rPr>
              <a:t>, </a:t>
            </a:r>
            <a:r>
              <a:rPr lang="en-GB" sz="2200" dirty="0" err="1">
                <a:solidFill>
                  <a:schemeClr val="tx1">
                    <a:lumMod val="85000"/>
                    <a:lumOff val="15000"/>
                  </a:schemeClr>
                </a:solidFill>
              </a:rPr>
              <a:t>enerji</a:t>
            </a:r>
            <a:r>
              <a:rPr lang="en-GB" sz="2200" dirty="0">
                <a:solidFill>
                  <a:schemeClr val="tx1">
                    <a:lumMod val="85000"/>
                    <a:lumOff val="15000"/>
                  </a:schemeClr>
                </a:solidFill>
              </a:rPr>
              <a:t> </a:t>
            </a:r>
            <a:r>
              <a:rPr lang="en-GB" sz="2200" dirty="0" err="1">
                <a:solidFill>
                  <a:schemeClr val="tx1">
                    <a:lumMod val="85000"/>
                    <a:lumOff val="15000"/>
                  </a:schemeClr>
                </a:solidFill>
              </a:rPr>
              <a:t>yönetimi</a:t>
            </a:r>
            <a:r>
              <a:rPr lang="en-GB" sz="2200" dirty="0">
                <a:solidFill>
                  <a:schemeClr val="tx1">
                    <a:lumMod val="85000"/>
                    <a:lumOff val="15000"/>
                  </a:schemeClr>
                </a:solidFill>
              </a:rPr>
              <a:t> </a:t>
            </a:r>
            <a:r>
              <a:rPr lang="en-GB" sz="2200" dirty="0" err="1">
                <a:solidFill>
                  <a:schemeClr val="tx1">
                    <a:lumMod val="85000"/>
                    <a:lumOff val="15000"/>
                  </a:schemeClr>
                </a:solidFill>
              </a:rPr>
              <a:t>sistemlerinde</a:t>
            </a:r>
            <a:r>
              <a:rPr lang="en-GB" sz="2200" dirty="0">
                <a:solidFill>
                  <a:schemeClr val="tx1">
                    <a:lumMod val="85000"/>
                    <a:lumOff val="15000"/>
                  </a:schemeClr>
                </a:solidFill>
              </a:rPr>
              <a:t> </a:t>
            </a:r>
            <a:r>
              <a:rPr lang="en-GB" sz="2200" dirty="0" err="1">
                <a:solidFill>
                  <a:schemeClr val="tx1">
                    <a:lumMod val="85000"/>
                    <a:lumOff val="15000"/>
                  </a:schemeClr>
                </a:solidFill>
              </a:rPr>
              <a:t>ve</a:t>
            </a:r>
            <a:r>
              <a:rPr lang="en-GB" sz="2200" dirty="0">
                <a:solidFill>
                  <a:schemeClr val="tx1">
                    <a:lumMod val="85000"/>
                    <a:lumOff val="15000"/>
                  </a:schemeClr>
                </a:solidFill>
              </a:rPr>
              <a:t> </a:t>
            </a:r>
            <a:r>
              <a:rPr lang="en-GB" sz="2200" dirty="0" err="1">
                <a:solidFill>
                  <a:schemeClr val="tx1">
                    <a:lumMod val="85000"/>
                    <a:lumOff val="15000"/>
                  </a:schemeClr>
                </a:solidFill>
              </a:rPr>
              <a:t>diğer</a:t>
            </a:r>
            <a:r>
              <a:rPr lang="en-GB" sz="2200" dirty="0">
                <a:solidFill>
                  <a:schemeClr val="tx1">
                    <a:lumMod val="85000"/>
                    <a:lumOff val="15000"/>
                  </a:schemeClr>
                </a:solidFill>
              </a:rPr>
              <a:t> </a:t>
            </a:r>
            <a:r>
              <a:rPr lang="en-GB" sz="2200" dirty="0" err="1">
                <a:solidFill>
                  <a:schemeClr val="tx1">
                    <a:lumMod val="85000"/>
                    <a:lumOff val="15000"/>
                  </a:schemeClr>
                </a:solidFill>
              </a:rPr>
              <a:t>birçok</a:t>
            </a:r>
            <a:r>
              <a:rPr lang="en-GB" sz="2200" dirty="0">
                <a:solidFill>
                  <a:schemeClr val="tx1">
                    <a:lumMod val="85000"/>
                    <a:lumOff val="15000"/>
                  </a:schemeClr>
                </a:solidFill>
              </a:rPr>
              <a:t> </a:t>
            </a:r>
            <a:r>
              <a:rPr lang="en-GB" sz="2200" dirty="0" err="1">
                <a:solidFill>
                  <a:schemeClr val="tx1">
                    <a:lumMod val="85000"/>
                    <a:lumOff val="15000"/>
                  </a:schemeClr>
                </a:solidFill>
              </a:rPr>
              <a:t>uygulamada</a:t>
            </a:r>
            <a:r>
              <a:rPr lang="en-GB" sz="2200" dirty="0">
                <a:solidFill>
                  <a:schemeClr val="tx1">
                    <a:lumMod val="85000"/>
                    <a:lumOff val="15000"/>
                  </a:schemeClr>
                </a:solidFill>
              </a:rPr>
              <a:t> </a:t>
            </a:r>
            <a:r>
              <a:rPr lang="en-GB" sz="2200" dirty="0" err="1">
                <a:solidFill>
                  <a:schemeClr val="tx1">
                    <a:lumMod val="85000"/>
                    <a:lumOff val="15000"/>
                  </a:schemeClr>
                </a:solidFill>
              </a:rPr>
              <a:t>kullanılır</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elemanlarına</a:t>
            </a:r>
            <a:r>
              <a:rPr lang="en-GB" sz="2200" dirty="0">
                <a:solidFill>
                  <a:schemeClr val="tx1">
                    <a:lumMod val="85000"/>
                    <a:lumOff val="15000"/>
                  </a:schemeClr>
                </a:solidFill>
              </a:rPr>
              <a:t> </a:t>
            </a:r>
            <a:r>
              <a:rPr lang="en-GB" sz="2200" dirty="0" err="1">
                <a:solidFill>
                  <a:schemeClr val="tx1">
                    <a:lumMod val="85000"/>
                    <a:lumOff val="15000"/>
                  </a:schemeClr>
                </a:solidFill>
              </a:rPr>
              <a:t>örnek</a:t>
            </a:r>
            <a:r>
              <a:rPr lang="en-GB" sz="2200" dirty="0">
                <a:solidFill>
                  <a:schemeClr val="tx1">
                    <a:lumMod val="85000"/>
                    <a:lumOff val="15000"/>
                  </a:schemeClr>
                </a:solidFill>
              </a:rPr>
              <a:t> </a:t>
            </a:r>
            <a:r>
              <a:rPr lang="en-GB" sz="2200" dirty="0" err="1">
                <a:solidFill>
                  <a:schemeClr val="tx1">
                    <a:lumMod val="85000"/>
                    <a:lumOff val="15000"/>
                  </a:schemeClr>
                </a:solidFill>
              </a:rPr>
              <a:t>olarak</a:t>
            </a:r>
            <a:r>
              <a:rPr lang="en-GB" sz="2200" dirty="0">
                <a:solidFill>
                  <a:schemeClr val="tx1">
                    <a:lumMod val="85000"/>
                    <a:lumOff val="15000"/>
                  </a:schemeClr>
                </a:solidFill>
              </a:rPr>
              <a:t>, PID </a:t>
            </a:r>
            <a:r>
              <a:rPr lang="en-GB" sz="2200" dirty="0" err="1">
                <a:solidFill>
                  <a:schemeClr val="tx1">
                    <a:lumMod val="85000"/>
                    <a:lumOff val="15000"/>
                  </a:schemeClr>
                </a:solidFill>
              </a:rPr>
              <a:t>kontrolörler</a:t>
            </a:r>
            <a:r>
              <a:rPr lang="en-GB" sz="2200" dirty="0">
                <a:solidFill>
                  <a:schemeClr val="tx1">
                    <a:lumMod val="85000"/>
                    <a:lumOff val="15000"/>
                  </a:schemeClr>
                </a:solidFill>
              </a:rPr>
              <a:t>, </a:t>
            </a:r>
            <a:r>
              <a:rPr lang="en-GB" sz="2200" dirty="0" err="1">
                <a:solidFill>
                  <a:schemeClr val="tx1">
                    <a:lumMod val="85000"/>
                    <a:lumOff val="15000"/>
                  </a:schemeClr>
                </a:solidFill>
              </a:rPr>
              <a:t>PLC'ler</a:t>
            </a:r>
            <a:r>
              <a:rPr lang="en-GB" sz="2200" dirty="0">
                <a:solidFill>
                  <a:schemeClr val="tx1">
                    <a:lumMod val="85000"/>
                    <a:lumOff val="15000"/>
                  </a:schemeClr>
                </a:solidFill>
              </a:rPr>
              <a:t>, </a:t>
            </a:r>
            <a:r>
              <a:rPr lang="en-GB" sz="2200" dirty="0" err="1">
                <a:solidFill>
                  <a:schemeClr val="tx1">
                    <a:lumMod val="85000"/>
                    <a:lumOff val="15000"/>
                  </a:schemeClr>
                </a:solidFill>
              </a:rPr>
              <a:t>mikrodenetleyiciler</a:t>
            </a:r>
            <a:r>
              <a:rPr lang="en-GB" sz="2200" dirty="0">
                <a:solidFill>
                  <a:schemeClr val="tx1">
                    <a:lumMod val="85000"/>
                    <a:lumOff val="15000"/>
                  </a:schemeClr>
                </a:solidFill>
              </a:rPr>
              <a:t>, </a:t>
            </a:r>
            <a:r>
              <a:rPr lang="en-GB" sz="2200" dirty="0" err="1">
                <a:solidFill>
                  <a:schemeClr val="tx1">
                    <a:lumMod val="85000"/>
                    <a:lumOff val="15000"/>
                  </a:schemeClr>
                </a:solidFill>
              </a:rPr>
              <a:t>transistörler</a:t>
            </a:r>
            <a:r>
              <a:rPr lang="en-GB" sz="2200" dirty="0">
                <a:solidFill>
                  <a:schemeClr val="tx1">
                    <a:lumMod val="85000"/>
                    <a:lumOff val="15000"/>
                  </a:schemeClr>
                </a:solidFill>
              </a:rPr>
              <a:t>, op-</a:t>
            </a:r>
            <a:r>
              <a:rPr lang="en-GB" sz="2200" dirty="0" err="1">
                <a:solidFill>
                  <a:schemeClr val="tx1">
                    <a:lumMod val="85000"/>
                    <a:lumOff val="15000"/>
                  </a:schemeClr>
                </a:solidFill>
              </a:rPr>
              <a:t>amp'ler</a:t>
            </a:r>
            <a:r>
              <a:rPr lang="en-GB" sz="2200" dirty="0">
                <a:solidFill>
                  <a:schemeClr val="tx1">
                    <a:lumMod val="85000"/>
                    <a:lumOff val="15000"/>
                  </a:schemeClr>
                </a:solidFill>
              </a:rPr>
              <a:t>, </a:t>
            </a:r>
            <a:r>
              <a:rPr lang="en-GB" sz="2200" dirty="0" err="1">
                <a:solidFill>
                  <a:schemeClr val="tx1">
                    <a:lumMod val="85000"/>
                    <a:lumOff val="15000"/>
                  </a:schemeClr>
                </a:solidFill>
              </a:rPr>
              <a:t>röleler</a:t>
            </a:r>
            <a:r>
              <a:rPr lang="en-GB" sz="2200" dirty="0">
                <a:solidFill>
                  <a:schemeClr val="tx1">
                    <a:lumMod val="85000"/>
                    <a:lumOff val="15000"/>
                  </a:schemeClr>
                </a:solidFill>
              </a:rPr>
              <a:t>, </a:t>
            </a:r>
            <a:r>
              <a:rPr lang="en-GB" sz="2200" dirty="0" err="1">
                <a:solidFill>
                  <a:schemeClr val="tx1">
                    <a:lumMod val="85000"/>
                    <a:lumOff val="15000"/>
                  </a:schemeClr>
                </a:solidFill>
              </a:rPr>
              <a:t>triyaklar</a:t>
            </a:r>
            <a:r>
              <a:rPr lang="en-GB" sz="2200" dirty="0">
                <a:solidFill>
                  <a:schemeClr val="tx1">
                    <a:lumMod val="85000"/>
                    <a:lumOff val="15000"/>
                  </a:schemeClr>
                </a:solidFill>
              </a:rPr>
              <a:t>, </a:t>
            </a:r>
            <a:r>
              <a:rPr lang="en-GB" sz="2200" dirty="0" err="1">
                <a:solidFill>
                  <a:schemeClr val="tx1">
                    <a:lumMod val="85000"/>
                    <a:lumOff val="15000"/>
                  </a:schemeClr>
                </a:solidFill>
              </a:rPr>
              <a:t>MOSFET'ler</a:t>
            </a:r>
            <a:r>
              <a:rPr lang="en-GB" sz="2200" dirty="0">
                <a:solidFill>
                  <a:schemeClr val="tx1">
                    <a:lumMod val="85000"/>
                    <a:lumOff val="15000"/>
                  </a:schemeClr>
                </a:solidFill>
              </a:rPr>
              <a:t>, </a:t>
            </a:r>
            <a:r>
              <a:rPr lang="en-GB" sz="2200" dirty="0" err="1">
                <a:solidFill>
                  <a:schemeClr val="tx1">
                    <a:lumMod val="85000"/>
                    <a:lumOff val="15000"/>
                  </a:schemeClr>
                </a:solidFill>
              </a:rPr>
              <a:t>darlington</a:t>
            </a:r>
            <a:r>
              <a:rPr lang="en-GB" sz="2200" dirty="0">
                <a:solidFill>
                  <a:schemeClr val="tx1">
                    <a:lumMod val="85000"/>
                    <a:lumOff val="15000"/>
                  </a:schemeClr>
                </a:solidFill>
              </a:rPr>
              <a:t> </a:t>
            </a:r>
            <a:r>
              <a:rPr lang="en-GB" sz="2200" dirty="0" err="1">
                <a:solidFill>
                  <a:schemeClr val="tx1">
                    <a:lumMod val="85000"/>
                    <a:lumOff val="15000"/>
                  </a:schemeClr>
                </a:solidFill>
              </a:rPr>
              <a:t>transistörleri</a:t>
            </a:r>
            <a:r>
              <a:rPr lang="en-GB" sz="2200" dirty="0">
                <a:solidFill>
                  <a:schemeClr val="tx1">
                    <a:lumMod val="85000"/>
                    <a:lumOff val="15000"/>
                  </a:schemeClr>
                </a:solidFill>
              </a:rPr>
              <a:t> </a:t>
            </a:r>
            <a:r>
              <a:rPr lang="en-GB" sz="2200" dirty="0" err="1">
                <a:solidFill>
                  <a:schemeClr val="tx1">
                    <a:lumMod val="85000"/>
                    <a:lumOff val="15000"/>
                  </a:schemeClr>
                </a:solidFill>
              </a:rPr>
              <a:t>ve</a:t>
            </a:r>
            <a:r>
              <a:rPr lang="en-GB" sz="2200" dirty="0">
                <a:solidFill>
                  <a:schemeClr val="tx1">
                    <a:lumMod val="85000"/>
                    <a:lumOff val="15000"/>
                  </a:schemeClr>
                </a:solidFill>
              </a:rPr>
              <a:t> </a:t>
            </a:r>
            <a:r>
              <a:rPr lang="en-GB" sz="2200" dirty="0" err="1">
                <a:solidFill>
                  <a:schemeClr val="tx1">
                    <a:lumMod val="85000"/>
                    <a:lumOff val="15000"/>
                  </a:schemeClr>
                </a:solidFill>
              </a:rPr>
              <a:t>SCR'ler</a:t>
            </a:r>
            <a:r>
              <a:rPr lang="en-GB" sz="2200" dirty="0">
                <a:solidFill>
                  <a:schemeClr val="tx1">
                    <a:lumMod val="85000"/>
                    <a:lumOff val="15000"/>
                  </a:schemeClr>
                </a:solidFill>
              </a:rPr>
              <a:t> </a:t>
            </a:r>
            <a:r>
              <a:rPr lang="en-GB" sz="2200" dirty="0" err="1">
                <a:solidFill>
                  <a:schemeClr val="tx1">
                    <a:lumMod val="85000"/>
                    <a:lumOff val="15000"/>
                  </a:schemeClr>
                </a:solidFill>
              </a:rPr>
              <a:t>verilebilir</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elemanları</a:t>
            </a:r>
            <a:r>
              <a:rPr lang="en-GB" sz="2200" dirty="0">
                <a:solidFill>
                  <a:schemeClr val="tx1">
                    <a:lumMod val="85000"/>
                    <a:lumOff val="15000"/>
                  </a:schemeClr>
                </a:solidFill>
              </a:rPr>
              <a:t>, </a:t>
            </a:r>
            <a:r>
              <a:rPr lang="en-GB" sz="2200" dirty="0" err="1">
                <a:solidFill>
                  <a:schemeClr val="tx1">
                    <a:lumMod val="85000"/>
                    <a:lumOff val="15000"/>
                  </a:schemeClr>
                </a:solidFill>
              </a:rPr>
              <a:t>kontrol</a:t>
            </a:r>
            <a:r>
              <a:rPr lang="en-GB" sz="2200" dirty="0">
                <a:solidFill>
                  <a:schemeClr val="tx1">
                    <a:lumMod val="85000"/>
                    <a:lumOff val="15000"/>
                  </a:schemeClr>
                </a:solidFill>
              </a:rPr>
              <a:t> </a:t>
            </a:r>
            <a:r>
              <a:rPr lang="en-GB" sz="2200" dirty="0" err="1">
                <a:solidFill>
                  <a:schemeClr val="tx1">
                    <a:lumMod val="85000"/>
                    <a:lumOff val="15000"/>
                  </a:schemeClr>
                </a:solidFill>
              </a:rPr>
              <a:t>sistemlerinin</a:t>
            </a:r>
            <a:r>
              <a:rPr lang="en-GB" sz="2200" dirty="0">
                <a:solidFill>
                  <a:schemeClr val="tx1">
                    <a:lumMod val="85000"/>
                    <a:lumOff val="15000"/>
                  </a:schemeClr>
                </a:solidFill>
              </a:rPr>
              <a:t> </a:t>
            </a:r>
            <a:r>
              <a:rPr lang="en-GB" sz="2200" dirty="0" err="1">
                <a:solidFill>
                  <a:schemeClr val="tx1">
                    <a:lumMod val="85000"/>
                    <a:lumOff val="15000"/>
                  </a:schemeClr>
                </a:solidFill>
              </a:rPr>
              <a:t>güvenilirliği</a:t>
            </a:r>
            <a:r>
              <a:rPr lang="en-GB" sz="2200" dirty="0">
                <a:solidFill>
                  <a:schemeClr val="tx1">
                    <a:lumMod val="85000"/>
                    <a:lumOff val="15000"/>
                  </a:schemeClr>
                </a:solidFill>
              </a:rPr>
              <a:t>, </a:t>
            </a:r>
            <a:r>
              <a:rPr lang="en-GB" sz="2200" dirty="0" err="1">
                <a:solidFill>
                  <a:schemeClr val="tx1">
                    <a:lumMod val="85000"/>
                    <a:lumOff val="15000"/>
                  </a:schemeClr>
                </a:solidFill>
              </a:rPr>
              <a:t>hassasiyeti</a:t>
            </a:r>
            <a:r>
              <a:rPr lang="en-GB" sz="2200" dirty="0">
                <a:solidFill>
                  <a:schemeClr val="tx1">
                    <a:lumMod val="85000"/>
                    <a:lumOff val="15000"/>
                  </a:schemeClr>
                </a:solidFill>
              </a:rPr>
              <a:t> </a:t>
            </a:r>
            <a:r>
              <a:rPr lang="en-GB" sz="2200" dirty="0" err="1">
                <a:solidFill>
                  <a:schemeClr val="tx1">
                    <a:lumMod val="85000"/>
                    <a:lumOff val="15000"/>
                  </a:schemeClr>
                </a:solidFill>
              </a:rPr>
              <a:t>ve</a:t>
            </a:r>
            <a:r>
              <a:rPr lang="en-GB" sz="2200" dirty="0">
                <a:solidFill>
                  <a:schemeClr val="tx1">
                    <a:lumMod val="85000"/>
                    <a:lumOff val="15000"/>
                  </a:schemeClr>
                </a:solidFill>
              </a:rPr>
              <a:t> </a:t>
            </a:r>
            <a:r>
              <a:rPr lang="en-GB" sz="2200" dirty="0" err="1">
                <a:solidFill>
                  <a:schemeClr val="tx1">
                    <a:lumMod val="85000"/>
                    <a:lumOff val="15000"/>
                  </a:schemeClr>
                </a:solidFill>
              </a:rPr>
              <a:t>performansı</a:t>
            </a:r>
            <a:r>
              <a:rPr lang="en-GB" sz="2200" dirty="0">
                <a:solidFill>
                  <a:schemeClr val="tx1">
                    <a:lumMod val="85000"/>
                    <a:lumOff val="15000"/>
                  </a:schemeClr>
                </a:solidFill>
              </a:rPr>
              <a:t> </a:t>
            </a:r>
            <a:r>
              <a:rPr lang="en-GB" sz="2200" dirty="0" err="1">
                <a:solidFill>
                  <a:schemeClr val="tx1">
                    <a:lumMod val="85000"/>
                    <a:lumOff val="15000"/>
                  </a:schemeClr>
                </a:solidFill>
              </a:rPr>
              <a:t>için</a:t>
            </a:r>
            <a:r>
              <a:rPr lang="en-GB" sz="2200" dirty="0">
                <a:solidFill>
                  <a:schemeClr val="tx1">
                    <a:lumMod val="85000"/>
                    <a:lumOff val="15000"/>
                  </a:schemeClr>
                </a:solidFill>
              </a:rPr>
              <a:t> </a:t>
            </a:r>
            <a:r>
              <a:rPr lang="en-GB" sz="2200" dirty="0" err="1">
                <a:solidFill>
                  <a:schemeClr val="tx1">
                    <a:lumMod val="85000"/>
                    <a:lumOff val="15000"/>
                  </a:schemeClr>
                </a:solidFill>
              </a:rPr>
              <a:t>önemlidir</a:t>
            </a:r>
            <a:r>
              <a:rPr lang="en-GB" sz="2200" dirty="0">
                <a:solidFill>
                  <a:schemeClr val="tx1">
                    <a:lumMod val="85000"/>
                    <a:lumOff val="15000"/>
                  </a:schemeClr>
                </a:solidFill>
              </a:rPr>
              <a:t>.</a:t>
            </a:r>
          </a:p>
        </p:txBody>
      </p:sp>
      <p:pic>
        <p:nvPicPr>
          <p:cNvPr id="3074" name="Picture 2" descr="DC 12V RÖLE 5 BACAKLI - Robot Sepeti">
            <a:extLst>
              <a:ext uri="{FF2B5EF4-FFF2-40B4-BE49-F238E27FC236}">
                <a16:creationId xmlns:a16="http://schemas.microsoft.com/office/drawing/2014/main" id="{C7DBC3B7-2465-52B1-7771-9312683AF9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05" t="13376" r="2044" b="11476"/>
          <a:stretch/>
        </p:blipFill>
        <p:spPr bwMode="auto">
          <a:xfrm>
            <a:off x="6491769" y="5643643"/>
            <a:ext cx="1339069" cy="10575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IP147 , TO247 , 10A. 100V. PNP Darlington Power Transistors T Serisi  Transistör | Çakır Elektronik">
            <a:extLst>
              <a:ext uri="{FF2B5EF4-FFF2-40B4-BE49-F238E27FC236}">
                <a16:creationId xmlns:a16="http://schemas.microsoft.com/office/drawing/2014/main" id="{5C8F4C51-63F6-1753-9607-00F02BFA1A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007" t="2952" r="38977" b="5810"/>
          <a:stretch/>
        </p:blipFill>
        <p:spPr bwMode="auto">
          <a:xfrm>
            <a:off x="10882964" y="5108158"/>
            <a:ext cx="745443" cy="15930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şlemsel Yükselteç (Op-Amp) Nedir? Nasıl Çalışır? 1/2 - YouTube">
            <a:extLst>
              <a:ext uri="{FF2B5EF4-FFF2-40B4-BE49-F238E27FC236}">
                <a16:creationId xmlns:a16="http://schemas.microsoft.com/office/drawing/2014/main" id="{62E5BC51-0DEE-B1B4-D4D0-78C79830C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031" y="5643643"/>
            <a:ext cx="1877324" cy="1057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547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516B4D-1FBC-897C-B07F-9783FEC533FC}"/>
              </a:ext>
            </a:extLst>
          </p:cNvPr>
          <p:cNvSpPr>
            <a:spLocks noGrp="1"/>
          </p:cNvSpPr>
          <p:nvPr>
            <p:ph type="title"/>
          </p:nvPr>
        </p:nvSpPr>
        <p:spPr>
          <a:xfrm>
            <a:off x="381000" y="335404"/>
            <a:ext cx="11430000" cy="1325563"/>
          </a:xfrm>
        </p:spPr>
        <p:txBody>
          <a:bodyPr/>
          <a:lstStyle/>
          <a:p>
            <a:r>
              <a:rPr lang="tr-TR" sz="3800" dirty="0"/>
              <a:t>Projedeki elemanlar ve işlevleri</a:t>
            </a:r>
            <a:endParaRPr lang="en-GB" sz="3800" dirty="0"/>
          </a:p>
        </p:txBody>
      </p:sp>
      <p:sp>
        <p:nvSpPr>
          <p:cNvPr id="3" name="İçerik Yer Tutucusu 2">
            <a:extLst>
              <a:ext uri="{FF2B5EF4-FFF2-40B4-BE49-F238E27FC236}">
                <a16:creationId xmlns:a16="http://schemas.microsoft.com/office/drawing/2014/main" id="{A28EC9B5-3C80-3360-03DB-45DE7AB5B5C6}"/>
              </a:ext>
            </a:extLst>
          </p:cNvPr>
          <p:cNvSpPr>
            <a:spLocks noGrp="1"/>
          </p:cNvSpPr>
          <p:nvPr>
            <p:ph idx="1"/>
          </p:nvPr>
        </p:nvSpPr>
        <p:spPr>
          <a:xfrm>
            <a:off x="381000" y="1836669"/>
            <a:ext cx="11430000" cy="2092281"/>
          </a:xfrm>
        </p:spPr>
        <p:txBody>
          <a:bodyPr/>
          <a:lstStyle/>
          <a:p>
            <a:pPr>
              <a:buFont typeface="Courier New" panose="02070309020205020404" pitchFamily="49" charset="0"/>
              <a:buChar char="o"/>
            </a:pPr>
            <a:r>
              <a:rPr lang="tr-TR" dirty="0">
                <a:solidFill>
                  <a:srgbClr val="C00000"/>
                </a:solidFill>
              </a:rPr>
              <a:t>DAC, ADC (Arduino): İçerisindeki 10 bitlik </a:t>
            </a:r>
            <a:r>
              <a:rPr lang="tr-TR" dirty="0" err="1">
                <a:solidFill>
                  <a:srgbClr val="C00000"/>
                </a:solidFill>
              </a:rPr>
              <a:t>converter</a:t>
            </a:r>
            <a:r>
              <a:rPr lang="tr-TR" dirty="0">
                <a:solidFill>
                  <a:srgbClr val="C00000"/>
                </a:solidFill>
              </a:rPr>
              <a:t> devresi sayesinde sensörlerden gelen analog sinyali </a:t>
            </a:r>
            <a:r>
              <a:rPr lang="tr-TR" dirty="0" err="1">
                <a:solidFill>
                  <a:srgbClr val="C00000"/>
                </a:solidFill>
              </a:rPr>
              <a:t>mikrokontrolcünün</a:t>
            </a:r>
            <a:r>
              <a:rPr lang="tr-TR" dirty="0">
                <a:solidFill>
                  <a:srgbClr val="C00000"/>
                </a:solidFill>
              </a:rPr>
              <a:t> anlayabileceği dijital sinyallere çevirir. Aynı şekilde çıktı olarak motor gibi aktüatörler için çıkıştaki dijital sinyali </a:t>
            </a:r>
            <a:r>
              <a:rPr lang="tr-TR" dirty="0" err="1">
                <a:solidFill>
                  <a:srgbClr val="C00000"/>
                </a:solidFill>
              </a:rPr>
              <a:t>converter</a:t>
            </a:r>
            <a:r>
              <a:rPr lang="tr-TR" dirty="0">
                <a:solidFill>
                  <a:srgbClr val="C00000"/>
                </a:solidFill>
              </a:rPr>
              <a:t> devresi ile analog sinyallere çevirerek çıkış verebilir.</a:t>
            </a:r>
          </a:p>
          <a:p>
            <a:pPr>
              <a:buFont typeface="Courier New" panose="02070309020205020404" pitchFamily="49" charset="0"/>
              <a:buChar char="o"/>
            </a:pPr>
            <a:r>
              <a:rPr lang="tr-TR" dirty="0">
                <a:solidFill>
                  <a:srgbClr val="C00000"/>
                </a:solidFill>
              </a:rPr>
              <a:t>LCD </a:t>
            </a:r>
            <a:r>
              <a:rPr lang="tr-TR" dirty="0" err="1">
                <a:solidFill>
                  <a:srgbClr val="C00000"/>
                </a:solidFill>
              </a:rPr>
              <a:t>display</a:t>
            </a:r>
            <a:r>
              <a:rPr lang="tr-TR" dirty="0">
                <a:solidFill>
                  <a:srgbClr val="C00000"/>
                </a:solidFill>
              </a:rPr>
              <a:t>:  projedeki elemanların durumları hakkında kısa ve öz bilgiler verir.</a:t>
            </a:r>
          </a:p>
          <a:p>
            <a:pPr>
              <a:buFont typeface="Courier New" panose="02070309020205020404" pitchFamily="49" charset="0"/>
              <a:buChar char="o"/>
            </a:pPr>
            <a:r>
              <a:rPr lang="tr-TR" dirty="0">
                <a:solidFill>
                  <a:srgbClr val="C00000"/>
                </a:solidFill>
              </a:rPr>
              <a:t>RGB ledler:  elemanların çalışıp çalışmadığına göre renkleri değişir.</a:t>
            </a:r>
            <a:endParaRPr lang="en-GB" dirty="0">
              <a:solidFill>
                <a:srgbClr val="C00000"/>
              </a:solidFill>
            </a:endParaRPr>
          </a:p>
        </p:txBody>
      </p:sp>
    </p:spTree>
    <p:extLst>
      <p:ext uri="{BB962C8B-B14F-4D97-AF65-F5344CB8AC3E}">
        <p14:creationId xmlns:p14="http://schemas.microsoft.com/office/powerpoint/2010/main" val="1936409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4781B6-15F7-4619-AC1F-AB3FF4F1E82C}"/>
              </a:ext>
            </a:extLst>
          </p:cNvPr>
          <p:cNvSpPr>
            <a:spLocks noGrp="1"/>
          </p:cNvSpPr>
          <p:nvPr>
            <p:ph type="title"/>
          </p:nvPr>
        </p:nvSpPr>
        <p:spPr>
          <a:xfrm>
            <a:off x="381000" y="348724"/>
            <a:ext cx="11430000" cy="1325563"/>
          </a:xfrm>
        </p:spPr>
        <p:txBody>
          <a:bodyPr/>
          <a:lstStyle/>
          <a:p>
            <a:r>
              <a:rPr lang="tr-TR" sz="3800" dirty="0"/>
              <a:t>Projedeki</a:t>
            </a:r>
            <a:r>
              <a:rPr lang="tr-TR" sz="3600" dirty="0"/>
              <a:t> </a:t>
            </a:r>
            <a:r>
              <a:rPr lang="tr-TR" sz="3800" dirty="0"/>
              <a:t>elemanlar ve işlevleri</a:t>
            </a:r>
            <a:endParaRPr lang="en-GB" sz="3800" dirty="0"/>
          </a:p>
        </p:txBody>
      </p:sp>
      <p:sp>
        <p:nvSpPr>
          <p:cNvPr id="3" name="İçerik Yer Tutucusu 2">
            <a:extLst>
              <a:ext uri="{FF2B5EF4-FFF2-40B4-BE49-F238E27FC236}">
                <a16:creationId xmlns:a16="http://schemas.microsoft.com/office/drawing/2014/main" id="{BF795294-7479-D00A-8D78-75BCCFC863A6}"/>
              </a:ext>
            </a:extLst>
          </p:cNvPr>
          <p:cNvSpPr>
            <a:spLocks noGrp="1"/>
          </p:cNvSpPr>
          <p:nvPr>
            <p:ph idx="1"/>
          </p:nvPr>
        </p:nvSpPr>
        <p:spPr>
          <a:xfrm>
            <a:off x="381000" y="1836668"/>
            <a:ext cx="11430000" cy="2092281"/>
          </a:xfrm>
        </p:spPr>
        <p:txBody>
          <a:bodyPr/>
          <a:lstStyle/>
          <a:p>
            <a:pPr>
              <a:buFont typeface="Courier New" panose="02070309020205020404" pitchFamily="49" charset="0"/>
              <a:buChar char="o"/>
            </a:pPr>
            <a:r>
              <a:rPr lang="tr-TR" dirty="0" err="1">
                <a:solidFill>
                  <a:srgbClr val="C00000"/>
                </a:solidFill>
              </a:rPr>
              <a:t>Piezo</a:t>
            </a:r>
            <a:r>
              <a:rPr lang="tr-TR" dirty="0">
                <a:solidFill>
                  <a:srgbClr val="C00000"/>
                </a:solidFill>
              </a:rPr>
              <a:t>: Gaz gibi algılanması zor durumlar için insanları uyarması için özellikle konulmuştur ve farklı tonlarda sesler çıkartabilir.</a:t>
            </a:r>
          </a:p>
          <a:p>
            <a:pPr>
              <a:buFont typeface="Courier New" panose="02070309020205020404" pitchFamily="49" charset="0"/>
              <a:buChar char="o"/>
            </a:pPr>
            <a:r>
              <a:rPr lang="tr-TR" dirty="0">
                <a:solidFill>
                  <a:srgbClr val="C00000"/>
                </a:solidFill>
              </a:rPr>
              <a:t>Nem sensörü: topraktaki iletkenliği nem miktarı ile ölçer ve buna göre nem verisini çıktı olarak verir.</a:t>
            </a:r>
          </a:p>
          <a:p>
            <a:pPr>
              <a:buFont typeface="Courier New" panose="02070309020205020404" pitchFamily="49" charset="0"/>
              <a:buChar char="o"/>
            </a:pPr>
            <a:r>
              <a:rPr lang="tr-TR" dirty="0" err="1">
                <a:solidFill>
                  <a:srgbClr val="C00000"/>
                </a:solidFill>
              </a:rPr>
              <a:t>Fotoresiztör</a:t>
            </a:r>
            <a:r>
              <a:rPr lang="tr-TR" dirty="0">
                <a:solidFill>
                  <a:srgbClr val="C00000"/>
                </a:solidFill>
              </a:rPr>
              <a:t>: Dışarıdaki ışık miktarına göre kendi iç direnci değişen basit bir parçadır.</a:t>
            </a:r>
          </a:p>
          <a:p>
            <a:pPr>
              <a:buFont typeface="Courier New" panose="02070309020205020404" pitchFamily="49" charset="0"/>
              <a:buChar char="o"/>
            </a:pPr>
            <a:r>
              <a:rPr lang="tr-TR" dirty="0">
                <a:solidFill>
                  <a:srgbClr val="C00000"/>
                </a:solidFill>
              </a:rPr>
              <a:t>Röle: Sistemdeki bazı durumlar sonucunda herhangi bir </a:t>
            </a:r>
            <a:r>
              <a:rPr lang="tr-TR" dirty="0" err="1">
                <a:solidFill>
                  <a:srgbClr val="C00000"/>
                </a:solidFill>
              </a:rPr>
              <a:t>devrei</a:t>
            </a:r>
            <a:r>
              <a:rPr lang="tr-TR" dirty="0">
                <a:solidFill>
                  <a:srgbClr val="C00000"/>
                </a:solidFill>
              </a:rPr>
              <a:t>, elemanı elektriksel olarak kontrol etmek için kullanılır. Bu devrede lamba kontrolü için kullanılmıştır.</a:t>
            </a:r>
          </a:p>
        </p:txBody>
      </p:sp>
    </p:spTree>
    <p:extLst>
      <p:ext uri="{BB962C8B-B14F-4D97-AF65-F5344CB8AC3E}">
        <p14:creationId xmlns:p14="http://schemas.microsoft.com/office/powerpoint/2010/main" val="3834767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46943C6-CC1E-0013-2B7C-17863D2CFA6A}"/>
              </a:ext>
            </a:extLst>
          </p:cNvPr>
          <p:cNvSpPr>
            <a:spLocks noGrp="1"/>
          </p:cNvSpPr>
          <p:nvPr>
            <p:ph type="title"/>
          </p:nvPr>
        </p:nvSpPr>
        <p:spPr>
          <a:xfrm>
            <a:off x="381000" y="67549"/>
            <a:ext cx="11430000" cy="1325563"/>
          </a:xfrm>
        </p:spPr>
        <p:txBody>
          <a:bodyPr/>
          <a:lstStyle/>
          <a:p>
            <a:r>
              <a:rPr lang="tr-TR" sz="3600" dirty="0"/>
              <a:t>Proje TANITIMI</a:t>
            </a:r>
            <a:endParaRPr lang="en-GB" sz="3600" dirty="0"/>
          </a:p>
        </p:txBody>
      </p:sp>
      <p:pic>
        <p:nvPicPr>
          <p:cNvPr id="7" name="sayısal proje videoo">
            <a:hlinkClick r:id="" action="ppaction://media"/>
            <a:extLst>
              <a:ext uri="{FF2B5EF4-FFF2-40B4-BE49-F238E27FC236}">
                <a16:creationId xmlns:a16="http://schemas.microsoft.com/office/drawing/2014/main" id="{481DC6B6-3BB9-11E2-57F9-FA10919122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46977" y="997527"/>
            <a:ext cx="10298045" cy="5792924"/>
          </a:xfrm>
          <a:prstGeom prst="roundRect">
            <a:avLst>
              <a:gd name="adj" fmla="val 359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8330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57D88F-F5C5-B6D1-36F9-3C32945CFC84}"/>
              </a:ext>
            </a:extLst>
          </p:cNvPr>
          <p:cNvSpPr>
            <a:spLocks noGrp="1"/>
          </p:cNvSpPr>
          <p:nvPr>
            <p:ph type="title"/>
          </p:nvPr>
        </p:nvSpPr>
        <p:spPr>
          <a:xfrm>
            <a:off x="381000" y="348911"/>
            <a:ext cx="11430000" cy="1325563"/>
          </a:xfrm>
        </p:spPr>
        <p:txBody>
          <a:bodyPr/>
          <a:lstStyle/>
          <a:p>
            <a:r>
              <a:rPr lang="tr-TR" dirty="0"/>
              <a:t>Kaynakça</a:t>
            </a:r>
            <a:endParaRPr lang="en-GB" dirty="0"/>
          </a:p>
        </p:txBody>
      </p:sp>
      <p:sp>
        <p:nvSpPr>
          <p:cNvPr id="3" name="İçerik Yer Tutucusu 2">
            <a:extLst>
              <a:ext uri="{FF2B5EF4-FFF2-40B4-BE49-F238E27FC236}">
                <a16:creationId xmlns:a16="http://schemas.microsoft.com/office/drawing/2014/main" id="{21FDB144-EC2A-79BB-26C5-3FF9925B4D76}"/>
              </a:ext>
            </a:extLst>
          </p:cNvPr>
          <p:cNvSpPr>
            <a:spLocks noGrp="1"/>
          </p:cNvSpPr>
          <p:nvPr>
            <p:ph idx="1"/>
          </p:nvPr>
        </p:nvSpPr>
        <p:spPr>
          <a:xfrm>
            <a:off x="381000" y="2475022"/>
            <a:ext cx="11430000" cy="2092281"/>
          </a:xfrm>
        </p:spPr>
        <p:txBody>
          <a:bodyPr/>
          <a:lstStyle/>
          <a:p>
            <a:pPr>
              <a:buFont typeface="Wingdings" panose="05000000000000000000" pitchFamily="2" charset="2"/>
              <a:buChar char="Ø"/>
            </a:pPr>
            <a:r>
              <a:rPr lang="en-GB" sz="2400" dirty="0">
                <a:solidFill>
                  <a:schemeClr val="tx2">
                    <a:lumMod val="50000"/>
                  </a:schemeClr>
                </a:solidFill>
              </a:rPr>
              <a:t>Nassir H. Sabah, Electronics Basic, Analog, And Digital With </a:t>
            </a:r>
            <a:r>
              <a:rPr lang="en-GB" sz="2400" dirty="0" err="1">
                <a:solidFill>
                  <a:schemeClr val="tx2">
                    <a:lumMod val="50000"/>
                  </a:schemeClr>
                </a:solidFill>
              </a:rPr>
              <a:t>Pspice</a:t>
            </a:r>
            <a:r>
              <a:rPr lang="en-GB" sz="2400" dirty="0">
                <a:solidFill>
                  <a:schemeClr val="tx2">
                    <a:lumMod val="50000"/>
                  </a:schemeClr>
                </a:solidFill>
              </a:rPr>
              <a:t>®, Taylor &amp; Francis, 2010. </a:t>
            </a:r>
            <a:endParaRPr lang="tr-TR" sz="2400" dirty="0">
              <a:solidFill>
                <a:schemeClr val="tx2">
                  <a:lumMod val="50000"/>
                </a:schemeClr>
              </a:solidFill>
            </a:endParaRPr>
          </a:p>
          <a:p>
            <a:pPr>
              <a:buFont typeface="Wingdings" panose="05000000000000000000" pitchFamily="2" charset="2"/>
              <a:buChar char="Ø"/>
            </a:pPr>
            <a:r>
              <a:rPr lang="en-GB" sz="2400" dirty="0" err="1">
                <a:solidFill>
                  <a:schemeClr val="tx2">
                    <a:lumMod val="50000"/>
                  </a:schemeClr>
                </a:solidFill>
              </a:rPr>
              <a:t>Bakshi</a:t>
            </a:r>
            <a:r>
              <a:rPr lang="en-GB" sz="2400" dirty="0">
                <a:solidFill>
                  <a:schemeClr val="tx2">
                    <a:lumMod val="50000"/>
                  </a:schemeClr>
                </a:solidFill>
              </a:rPr>
              <a:t> U. A., Godse A. P. , Analog and Digital Electronics, Technical Publications Pune, 2009.</a:t>
            </a:r>
            <a:endParaRPr lang="tr-TR" sz="2400" dirty="0">
              <a:solidFill>
                <a:schemeClr val="tx2">
                  <a:lumMod val="50000"/>
                </a:schemeClr>
              </a:solidFill>
            </a:endParaRPr>
          </a:p>
          <a:p>
            <a:pPr>
              <a:buFont typeface="Wingdings" panose="05000000000000000000" pitchFamily="2" charset="2"/>
              <a:buChar char="Ø"/>
            </a:pPr>
            <a:r>
              <a:rPr lang="en-GB" sz="2400" dirty="0" err="1">
                <a:solidFill>
                  <a:schemeClr val="tx2">
                    <a:lumMod val="50000"/>
                  </a:schemeClr>
                </a:solidFill>
              </a:rPr>
              <a:t>Sayısal</a:t>
            </a:r>
            <a:r>
              <a:rPr lang="en-GB" sz="2400" dirty="0">
                <a:solidFill>
                  <a:schemeClr val="tx2">
                    <a:lumMod val="50000"/>
                  </a:schemeClr>
                </a:solidFill>
              </a:rPr>
              <a:t> </a:t>
            </a:r>
            <a:r>
              <a:rPr lang="en-GB" sz="2400" dirty="0" err="1">
                <a:solidFill>
                  <a:schemeClr val="tx2">
                    <a:lumMod val="50000"/>
                  </a:schemeClr>
                </a:solidFill>
              </a:rPr>
              <a:t>Elektronik</a:t>
            </a:r>
            <a:r>
              <a:rPr lang="en-GB" sz="2400" dirty="0">
                <a:solidFill>
                  <a:schemeClr val="tx2">
                    <a:lumMod val="50000"/>
                  </a:schemeClr>
                </a:solidFill>
              </a:rPr>
              <a:t> </a:t>
            </a:r>
            <a:r>
              <a:rPr lang="en-GB" sz="2400" dirty="0" err="1">
                <a:solidFill>
                  <a:schemeClr val="tx2">
                    <a:lumMod val="50000"/>
                  </a:schemeClr>
                </a:solidFill>
              </a:rPr>
              <a:t>Devreleri</a:t>
            </a:r>
            <a:r>
              <a:rPr lang="en-GB" sz="2400" dirty="0">
                <a:solidFill>
                  <a:schemeClr val="tx2">
                    <a:lumMod val="50000"/>
                  </a:schemeClr>
                </a:solidFill>
              </a:rPr>
              <a:t> </a:t>
            </a:r>
            <a:r>
              <a:rPr lang="en-GB" sz="2400" dirty="0" err="1">
                <a:solidFill>
                  <a:schemeClr val="tx2">
                    <a:lumMod val="50000"/>
                  </a:schemeClr>
                </a:solidFill>
              </a:rPr>
              <a:t>ve</a:t>
            </a:r>
            <a:r>
              <a:rPr lang="en-GB" sz="2400" dirty="0">
                <a:solidFill>
                  <a:schemeClr val="tx2">
                    <a:lumMod val="50000"/>
                  </a:schemeClr>
                </a:solidFill>
              </a:rPr>
              <a:t> </a:t>
            </a:r>
            <a:r>
              <a:rPr lang="en-GB" sz="2400" dirty="0" err="1">
                <a:solidFill>
                  <a:schemeClr val="tx2">
                    <a:lumMod val="50000"/>
                  </a:schemeClr>
                </a:solidFill>
              </a:rPr>
              <a:t>Sistemleri</a:t>
            </a:r>
            <a:r>
              <a:rPr lang="en-GB" sz="2400" dirty="0">
                <a:solidFill>
                  <a:schemeClr val="tx2">
                    <a:lumMod val="50000"/>
                  </a:schemeClr>
                </a:solidFill>
              </a:rPr>
              <a:t>: Ronald J. </a:t>
            </a:r>
            <a:r>
              <a:rPr lang="en-GB" sz="2400" dirty="0" err="1">
                <a:solidFill>
                  <a:schemeClr val="tx2">
                    <a:lumMod val="50000"/>
                  </a:schemeClr>
                </a:solidFill>
              </a:rPr>
              <a:t>Tocci</a:t>
            </a:r>
            <a:r>
              <a:rPr lang="en-GB" sz="2400" dirty="0">
                <a:solidFill>
                  <a:schemeClr val="tx2">
                    <a:lumMod val="50000"/>
                  </a:schemeClr>
                </a:solidFill>
              </a:rPr>
              <a:t>, Neal S. Widmer, Gregory L. Moss</a:t>
            </a:r>
            <a:endParaRPr lang="tr-TR" sz="2400" dirty="0">
              <a:solidFill>
                <a:schemeClr val="tx2">
                  <a:lumMod val="50000"/>
                </a:schemeClr>
              </a:solidFill>
            </a:endParaRPr>
          </a:p>
          <a:p>
            <a:pPr>
              <a:buFont typeface="Wingdings" panose="05000000000000000000" pitchFamily="2" charset="2"/>
              <a:buChar char="Ø"/>
            </a:pPr>
            <a:r>
              <a:rPr lang="tr-TR" sz="2400" dirty="0">
                <a:solidFill>
                  <a:schemeClr val="tx2">
                    <a:lumMod val="50000"/>
                  </a:schemeClr>
                </a:solidFill>
              </a:rPr>
              <a:t>CHAT GPT, BING AI  sitelerinden de yararlandım.</a:t>
            </a:r>
            <a:endParaRPr lang="en-GB" sz="2400" dirty="0">
              <a:solidFill>
                <a:schemeClr val="tx2">
                  <a:lumMod val="50000"/>
                </a:schemeClr>
              </a:solidFill>
            </a:endParaRPr>
          </a:p>
        </p:txBody>
      </p:sp>
    </p:spTree>
    <p:extLst>
      <p:ext uri="{BB962C8B-B14F-4D97-AF65-F5344CB8AC3E}">
        <p14:creationId xmlns:p14="http://schemas.microsoft.com/office/powerpoint/2010/main" val="981297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B1DD9E-D2E3-A7E5-CE5C-2C957226B027}"/>
              </a:ext>
            </a:extLst>
          </p:cNvPr>
          <p:cNvSpPr>
            <a:spLocks noGrp="1"/>
          </p:cNvSpPr>
          <p:nvPr>
            <p:ph type="title"/>
          </p:nvPr>
        </p:nvSpPr>
        <p:spPr>
          <a:xfrm>
            <a:off x="381000" y="335404"/>
            <a:ext cx="11430000" cy="1325563"/>
          </a:xfrm>
        </p:spPr>
        <p:txBody>
          <a:bodyPr/>
          <a:lstStyle/>
          <a:p>
            <a:r>
              <a:rPr lang="tr-TR" dirty="0"/>
              <a:t>Sunum İçeriği</a:t>
            </a:r>
            <a:endParaRPr lang="en-GB" dirty="0"/>
          </a:p>
        </p:txBody>
      </p:sp>
      <p:sp>
        <p:nvSpPr>
          <p:cNvPr id="3" name="İçerik Yer Tutucusu 2">
            <a:extLst>
              <a:ext uri="{FF2B5EF4-FFF2-40B4-BE49-F238E27FC236}">
                <a16:creationId xmlns:a16="http://schemas.microsoft.com/office/drawing/2014/main" id="{5551A5BC-7A3A-C499-AEFC-F56CCD130B2E}"/>
              </a:ext>
            </a:extLst>
          </p:cNvPr>
          <p:cNvSpPr>
            <a:spLocks noGrp="1"/>
          </p:cNvSpPr>
          <p:nvPr>
            <p:ph idx="1"/>
          </p:nvPr>
        </p:nvSpPr>
        <p:spPr>
          <a:xfrm>
            <a:off x="381000" y="1660967"/>
            <a:ext cx="11430000" cy="2092281"/>
          </a:xfrm>
        </p:spPr>
        <p:txBody>
          <a:bodyPr/>
          <a:lstStyle/>
          <a:p>
            <a:pPr lvl="1">
              <a:buFont typeface="Wingdings" panose="05000000000000000000" pitchFamily="2" charset="2"/>
              <a:buChar char="Ø"/>
            </a:pPr>
            <a:r>
              <a:rPr lang="tr-TR" sz="3600" dirty="0">
                <a:solidFill>
                  <a:srgbClr val="0070C0"/>
                </a:solidFill>
              </a:rPr>
              <a:t>Projenin görünüşü</a:t>
            </a:r>
          </a:p>
          <a:p>
            <a:pPr lvl="1">
              <a:buFont typeface="Wingdings" panose="05000000000000000000" pitchFamily="2" charset="2"/>
              <a:buChar char="Ø"/>
            </a:pPr>
            <a:r>
              <a:rPr lang="tr-TR" sz="3600" dirty="0">
                <a:solidFill>
                  <a:srgbClr val="0070C0"/>
                </a:solidFill>
              </a:rPr>
              <a:t>Proje özeti ve amacı</a:t>
            </a:r>
          </a:p>
          <a:p>
            <a:pPr lvl="1">
              <a:buFont typeface="Wingdings" panose="05000000000000000000" pitchFamily="2" charset="2"/>
              <a:buChar char="Ø"/>
            </a:pPr>
            <a:r>
              <a:rPr lang="tr-TR" sz="3600" dirty="0">
                <a:solidFill>
                  <a:srgbClr val="0070C0"/>
                </a:solidFill>
              </a:rPr>
              <a:t>Kurgu</a:t>
            </a:r>
          </a:p>
          <a:p>
            <a:pPr lvl="1">
              <a:buFont typeface="Wingdings" panose="05000000000000000000" pitchFamily="2" charset="2"/>
              <a:buChar char="Ø"/>
            </a:pPr>
            <a:r>
              <a:rPr lang="tr-TR" sz="3600" dirty="0">
                <a:solidFill>
                  <a:srgbClr val="0070C0"/>
                </a:solidFill>
              </a:rPr>
              <a:t>Projede kullanılan elemanlar</a:t>
            </a:r>
          </a:p>
          <a:p>
            <a:pPr lvl="1">
              <a:buFont typeface="Wingdings" panose="05000000000000000000" pitchFamily="2" charset="2"/>
              <a:buChar char="Ø"/>
            </a:pPr>
            <a:r>
              <a:rPr lang="tr-TR" sz="3600" dirty="0">
                <a:solidFill>
                  <a:srgbClr val="0070C0"/>
                </a:solidFill>
              </a:rPr>
              <a:t>Sensör, ADC, kontrol elemanı açıklaması</a:t>
            </a:r>
          </a:p>
          <a:p>
            <a:pPr lvl="1">
              <a:buFont typeface="Wingdings" panose="05000000000000000000" pitchFamily="2" charset="2"/>
              <a:buChar char="Ø"/>
            </a:pPr>
            <a:r>
              <a:rPr lang="tr-TR" sz="3600" dirty="0">
                <a:solidFill>
                  <a:srgbClr val="0070C0"/>
                </a:solidFill>
              </a:rPr>
              <a:t>Proje tanıtımı</a:t>
            </a:r>
          </a:p>
          <a:p>
            <a:pPr lvl="1">
              <a:buFont typeface="Wingdings" panose="05000000000000000000" pitchFamily="2" charset="2"/>
              <a:buChar char="Ø"/>
            </a:pPr>
            <a:r>
              <a:rPr lang="tr-TR" sz="3600" dirty="0">
                <a:solidFill>
                  <a:srgbClr val="0070C0"/>
                </a:solidFill>
              </a:rPr>
              <a:t>Kaynakça</a:t>
            </a:r>
          </a:p>
          <a:p>
            <a:pPr marL="457200" lvl="1" indent="0">
              <a:buNone/>
            </a:pPr>
            <a:r>
              <a:rPr lang="tr-TR" sz="3600" dirty="0">
                <a:solidFill>
                  <a:srgbClr val="0070C0"/>
                </a:solidFill>
              </a:rPr>
              <a:t>                                             şeklinde ilerleyecektir.</a:t>
            </a:r>
          </a:p>
          <a:p>
            <a:pPr lvl="1"/>
            <a:endParaRPr lang="tr-TR" dirty="0"/>
          </a:p>
          <a:p>
            <a:pPr lvl="1"/>
            <a:endParaRPr lang="en-GB" dirty="0"/>
          </a:p>
        </p:txBody>
      </p:sp>
    </p:spTree>
    <p:extLst>
      <p:ext uri="{BB962C8B-B14F-4D97-AF65-F5344CB8AC3E}">
        <p14:creationId xmlns:p14="http://schemas.microsoft.com/office/powerpoint/2010/main" val="421439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E5F04C-CCD7-CC1D-7278-0B54F43F680E}"/>
              </a:ext>
            </a:extLst>
          </p:cNvPr>
          <p:cNvSpPr>
            <a:spLocks noGrp="1"/>
          </p:cNvSpPr>
          <p:nvPr>
            <p:ph type="title"/>
          </p:nvPr>
        </p:nvSpPr>
        <p:spPr>
          <a:xfrm>
            <a:off x="380999" y="219254"/>
            <a:ext cx="11430000" cy="1325563"/>
          </a:xfrm>
        </p:spPr>
        <p:txBody>
          <a:bodyPr/>
          <a:lstStyle/>
          <a:p>
            <a:r>
              <a:rPr lang="tr-TR" dirty="0"/>
              <a:t>Proje görünüşü</a:t>
            </a:r>
            <a:endParaRPr lang="en-GB" dirty="0"/>
          </a:p>
        </p:txBody>
      </p:sp>
      <p:pic>
        <p:nvPicPr>
          <p:cNvPr id="5" name="İçerik Yer Tutucusu 4">
            <a:extLst>
              <a:ext uri="{FF2B5EF4-FFF2-40B4-BE49-F238E27FC236}">
                <a16:creationId xmlns:a16="http://schemas.microsoft.com/office/drawing/2014/main" id="{9E9D6830-9A48-46C7-D7C3-B36C0486C2F1}"/>
              </a:ext>
            </a:extLst>
          </p:cNvPr>
          <p:cNvPicPr>
            <a:picLocks noGrp="1" noChangeAspect="1"/>
          </p:cNvPicPr>
          <p:nvPr>
            <p:ph idx="1"/>
          </p:nvPr>
        </p:nvPicPr>
        <p:blipFill rotWithShape="1">
          <a:blip r:embed="rId2"/>
          <a:srcRect l="2113" t="3292" r="4105" b="3028"/>
          <a:stretch/>
        </p:blipFill>
        <p:spPr>
          <a:xfrm>
            <a:off x="1823048" y="1247150"/>
            <a:ext cx="8545901" cy="5457483"/>
          </a:xfrm>
          <a:prstGeom prst="roundRect">
            <a:avLst>
              <a:gd name="adj" fmla="val 3012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43898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3197CA-6C92-ABFD-7CA6-03B4D1765370}"/>
              </a:ext>
            </a:extLst>
          </p:cNvPr>
          <p:cNvSpPr>
            <a:spLocks noGrp="1"/>
          </p:cNvSpPr>
          <p:nvPr>
            <p:ph type="title"/>
          </p:nvPr>
        </p:nvSpPr>
        <p:spPr>
          <a:xfrm>
            <a:off x="381000" y="269567"/>
            <a:ext cx="11430000" cy="1325563"/>
          </a:xfrm>
        </p:spPr>
        <p:txBody>
          <a:bodyPr/>
          <a:lstStyle/>
          <a:p>
            <a:r>
              <a:rPr lang="tr-TR" dirty="0"/>
              <a:t>Projenin özeti</a:t>
            </a:r>
            <a:endParaRPr lang="en-GB" dirty="0"/>
          </a:p>
        </p:txBody>
      </p:sp>
      <p:sp>
        <p:nvSpPr>
          <p:cNvPr id="3" name="İçerik Yer Tutucusu 2">
            <a:extLst>
              <a:ext uri="{FF2B5EF4-FFF2-40B4-BE49-F238E27FC236}">
                <a16:creationId xmlns:a16="http://schemas.microsoft.com/office/drawing/2014/main" id="{0B596CB3-F9FC-97F6-AD30-1CA9074B1F5F}"/>
              </a:ext>
            </a:extLst>
          </p:cNvPr>
          <p:cNvSpPr>
            <a:spLocks noGrp="1"/>
          </p:cNvSpPr>
          <p:nvPr>
            <p:ph idx="1"/>
          </p:nvPr>
        </p:nvSpPr>
        <p:spPr>
          <a:xfrm>
            <a:off x="381000" y="1897054"/>
            <a:ext cx="11430000" cy="2092281"/>
          </a:xfrm>
        </p:spPr>
        <p:txBody>
          <a:bodyPr/>
          <a:lstStyle/>
          <a:p>
            <a:pPr>
              <a:buFont typeface="Wingdings" panose="05000000000000000000" pitchFamily="2" charset="2"/>
              <a:buChar char="§"/>
            </a:pPr>
            <a:r>
              <a:rPr lang="tr-TR" dirty="0">
                <a:solidFill>
                  <a:schemeClr val="bg2">
                    <a:lumMod val="50000"/>
                  </a:schemeClr>
                </a:solidFill>
              </a:rPr>
              <a:t>Bu proje Sayısal Elektronik dersinde öğretilen kavramların, konuların, elemanların gerçek ortamda uygulanmadan, uyarlanmadan önce simülasyon programları sayesinde deneyerek tecrübe etmek, parçaların birbiri ile farklı kombinasyonlarında nasıl tepkiler vereceğini, farklı devre şekillerinin işleyişini ve birbirileri ile uyumunu esas almayı amaçlayan kapsamlı bir projedir.</a:t>
            </a:r>
          </a:p>
          <a:p>
            <a:pPr>
              <a:buFont typeface="Wingdings" panose="05000000000000000000" pitchFamily="2" charset="2"/>
              <a:buChar char="§"/>
            </a:pPr>
            <a:endParaRPr lang="tr-TR" dirty="0">
              <a:solidFill>
                <a:schemeClr val="bg2">
                  <a:lumMod val="50000"/>
                </a:schemeClr>
              </a:solidFill>
            </a:endParaRPr>
          </a:p>
          <a:p>
            <a:pPr>
              <a:buFont typeface="Wingdings" panose="05000000000000000000" pitchFamily="2" charset="2"/>
              <a:buChar char="§"/>
            </a:pPr>
            <a:r>
              <a:rPr lang="tr-TR" dirty="0">
                <a:solidFill>
                  <a:schemeClr val="bg2">
                    <a:lumMod val="50000"/>
                  </a:schemeClr>
                </a:solidFill>
              </a:rPr>
              <a:t>Proje sayısal elektroniğe yeni başlamış ve temellerini yeni öğrenen bireyler ve öğrenciler için çok sayıda konu içermektedir ve proje çok çeşitli elemanlardan ve parçalardan oluşmaktadır. </a:t>
            </a:r>
            <a:endParaRPr lang="en-GB" dirty="0">
              <a:solidFill>
                <a:schemeClr val="bg2">
                  <a:lumMod val="50000"/>
                </a:schemeClr>
              </a:solidFill>
            </a:endParaRPr>
          </a:p>
          <a:p>
            <a:endParaRPr lang="en-GB" dirty="0"/>
          </a:p>
        </p:txBody>
      </p:sp>
    </p:spTree>
    <p:extLst>
      <p:ext uri="{BB962C8B-B14F-4D97-AF65-F5344CB8AC3E}">
        <p14:creationId xmlns:p14="http://schemas.microsoft.com/office/powerpoint/2010/main" val="65729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92092C-82E7-24B2-5BC9-228C00F6EB34}"/>
              </a:ext>
            </a:extLst>
          </p:cNvPr>
          <p:cNvSpPr>
            <a:spLocks noGrp="1"/>
          </p:cNvSpPr>
          <p:nvPr>
            <p:ph type="title"/>
          </p:nvPr>
        </p:nvSpPr>
        <p:spPr>
          <a:xfrm>
            <a:off x="381000" y="266393"/>
            <a:ext cx="11430000" cy="1325563"/>
          </a:xfrm>
        </p:spPr>
        <p:txBody>
          <a:bodyPr/>
          <a:lstStyle/>
          <a:p>
            <a:r>
              <a:rPr lang="tr-TR" dirty="0"/>
              <a:t>Projenin amacı</a:t>
            </a:r>
            <a:endParaRPr lang="en-GB" dirty="0"/>
          </a:p>
        </p:txBody>
      </p:sp>
      <p:sp>
        <p:nvSpPr>
          <p:cNvPr id="3" name="İçerik Yer Tutucusu 2">
            <a:extLst>
              <a:ext uri="{FF2B5EF4-FFF2-40B4-BE49-F238E27FC236}">
                <a16:creationId xmlns:a16="http://schemas.microsoft.com/office/drawing/2014/main" id="{4C04B772-8EB8-913C-489E-70B2DAC2C7E8}"/>
              </a:ext>
            </a:extLst>
          </p:cNvPr>
          <p:cNvSpPr>
            <a:spLocks noGrp="1"/>
          </p:cNvSpPr>
          <p:nvPr>
            <p:ph idx="1"/>
          </p:nvPr>
        </p:nvSpPr>
        <p:spPr>
          <a:xfrm>
            <a:off x="381000" y="1591956"/>
            <a:ext cx="11430000" cy="2092281"/>
          </a:xfrm>
        </p:spPr>
        <p:txBody>
          <a:bodyPr/>
          <a:lstStyle/>
          <a:p>
            <a:pPr>
              <a:buFont typeface="Wingdings" panose="05000000000000000000" pitchFamily="2" charset="2"/>
              <a:buChar char="Ø"/>
            </a:pPr>
            <a:r>
              <a:rPr lang="tr-TR" sz="2600" dirty="0">
                <a:solidFill>
                  <a:schemeClr val="bg2">
                    <a:lumMod val="50000"/>
                  </a:schemeClr>
                </a:solidFill>
              </a:rPr>
              <a:t>Bu projeyi yaparken öğrenciler sayısal elektronikle ilgili birçok konuyu pratik yaparak ve deneyerek öğrenebilirler, tecrübe edebilirler. </a:t>
            </a:r>
          </a:p>
          <a:p>
            <a:pPr>
              <a:buFont typeface="Wingdings" panose="05000000000000000000" pitchFamily="2" charset="2"/>
              <a:buChar char="Ø"/>
            </a:pPr>
            <a:endParaRPr lang="tr-TR" sz="2600" dirty="0">
              <a:solidFill>
                <a:schemeClr val="bg2">
                  <a:lumMod val="50000"/>
                </a:schemeClr>
              </a:solidFill>
            </a:endParaRPr>
          </a:p>
          <a:p>
            <a:pPr>
              <a:buFont typeface="Wingdings" panose="05000000000000000000" pitchFamily="2" charset="2"/>
              <a:buChar char="Ø"/>
            </a:pPr>
            <a:r>
              <a:rPr lang="tr-TR" sz="2600" dirty="0">
                <a:solidFill>
                  <a:schemeClr val="bg2">
                    <a:lumMod val="50000"/>
                  </a:schemeClr>
                </a:solidFill>
              </a:rPr>
              <a:t>Mühendislikte simülasyon programları sıklıkla kullanılmaktadır ve bu proje sayesinde Proteus gibi elektriksel simülasyon programını tecrübe etmeyi ve basit seviyede de olsa öğrenmeyi amaçlar. Bu sayede öğrenciler takıldığı veya çözemediği bir elektrik devresinin simülasyonun bu programlar sayesinde çok detaylı uygun maliyetlerle birlikte uğraşmadan çözebilir.</a:t>
            </a:r>
          </a:p>
          <a:p>
            <a:pPr>
              <a:buFont typeface="Wingdings" panose="05000000000000000000" pitchFamily="2" charset="2"/>
              <a:buChar char="Ø"/>
            </a:pPr>
            <a:r>
              <a:rPr lang="tr-TR" sz="2600" dirty="0">
                <a:solidFill>
                  <a:schemeClr val="bg2">
                    <a:lumMod val="50000"/>
                  </a:schemeClr>
                </a:solidFill>
              </a:rPr>
              <a:t>Ek olarak bu proje sayısal elektronik dersinde gösterilen ADC, DAC ,toplayıcı, kod çözücü gibi çeşitli mantıksal devrelerin kullanımını öğrenmeyi ve pratik etmeyi amaçlar </a:t>
            </a:r>
          </a:p>
        </p:txBody>
      </p:sp>
    </p:spTree>
    <p:extLst>
      <p:ext uri="{BB962C8B-B14F-4D97-AF65-F5344CB8AC3E}">
        <p14:creationId xmlns:p14="http://schemas.microsoft.com/office/powerpoint/2010/main" val="17535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A0CAAB-D53B-37BC-D6EB-8BF4219F4CB9}"/>
              </a:ext>
            </a:extLst>
          </p:cNvPr>
          <p:cNvSpPr>
            <a:spLocks noGrp="1"/>
          </p:cNvSpPr>
          <p:nvPr>
            <p:ph type="title"/>
          </p:nvPr>
        </p:nvSpPr>
        <p:spPr>
          <a:xfrm>
            <a:off x="381000" y="157423"/>
            <a:ext cx="11430000" cy="1325563"/>
          </a:xfrm>
        </p:spPr>
        <p:txBody>
          <a:bodyPr/>
          <a:lstStyle/>
          <a:p>
            <a:r>
              <a:rPr lang="tr-TR" dirty="0"/>
              <a:t>KURGU</a:t>
            </a:r>
            <a:endParaRPr lang="en-GB" dirty="0"/>
          </a:p>
        </p:txBody>
      </p:sp>
      <p:sp>
        <p:nvSpPr>
          <p:cNvPr id="3" name="İçerik Yer Tutucusu 2">
            <a:extLst>
              <a:ext uri="{FF2B5EF4-FFF2-40B4-BE49-F238E27FC236}">
                <a16:creationId xmlns:a16="http://schemas.microsoft.com/office/drawing/2014/main" id="{0A2DD61A-A1CB-C49A-F052-C3514F2EF448}"/>
              </a:ext>
            </a:extLst>
          </p:cNvPr>
          <p:cNvSpPr>
            <a:spLocks noGrp="1"/>
          </p:cNvSpPr>
          <p:nvPr>
            <p:ph idx="1"/>
          </p:nvPr>
        </p:nvSpPr>
        <p:spPr>
          <a:xfrm>
            <a:off x="381000" y="1482986"/>
            <a:ext cx="11430000" cy="2092281"/>
          </a:xfrm>
        </p:spPr>
        <p:txBody>
          <a:bodyPr/>
          <a:lstStyle/>
          <a:p>
            <a:pPr>
              <a:buFont typeface="Wingdings" panose="05000000000000000000" pitchFamily="2" charset="2"/>
              <a:buChar char="§"/>
            </a:pPr>
            <a:r>
              <a:rPr lang="tr-TR" sz="2400" dirty="0">
                <a:solidFill>
                  <a:srgbClr val="C00000"/>
                </a:solidFill>
              </a:rPr>
              <a:t>Öncelikle evinizde bitki, çiçek beslemeyi seven birisiniz.</a:t>
            </a:r>
          </a:p>
          <a:p>
            <a:pPr>
              <a:buFont typeface="Wingdings" panose="05000000000000000000" pitchFamily="2" charset="2"/>
              <a:buChar char="§"/>
            </a:pPr>
            <a:r>
              <a:rPr lang="tr-TR" sz="2400" dirty="0">
                <a:solidFill>
                  <a:srgbClr val="C00000"/>
                </a:solidFill>
              </a:rPr>
              <a:t>Ayrıca çoğu insan gibi günün büyük bir kısmını ev dışında geçiriyorsunuz. </a:t>
            </a:r>
          </a:p>
          <a:p>
            <a:pPr>
              <a:buFont typeface="Wingdings" panose="05000000000000000000" pitchFamily="2" charset="2"/>
              <a:buChar char="§"/>
            </a:pPr>
            <a:r>
              <a:rPr lang="tr-TR" sz="2400" dirty="0">
                <a:solidFill>
                  <a:srgbClr val="C00000"/>
                </a:solidFill>
              </a:rPr>
              <a:t>Bu durumda bitkilerinizin bakımının aksamaması için tam otomatik, kontrol edilebilir, uygun, bakımı kolay bir sisteme ihtiyacınız var.</a:t>
            </a:r>
          </a:p>
          <a:p>
            <a:pPr>
              <a:buFont typeface="Wingdings" panose="05000000000000000000" pitchFamily="2" charset="2"/>
              <a:buChar char="§"/>
            </a:pPr>
            <a:r>
              <a:rPr lang="tr-TR" sz="2300" dirty="0">
                <a:solidFill>
                  <a:srgbClr val="C00000"/>
                </a:solidFill>
              </a:rPr>
              <a:t>Bu basit proje ile bitkilerinize uygun ortamı belirleyip bitkilerinizin yaşam kalitesini ve sağlığını arttırmayı amaçlıyorum. Üzerindeki led ekran, </a:t>
            </a:r>
            <a:r>
              <a:rPr lang="tr-TR" sz="2300" dirty="0" err="1">
                <a:solidFill>
                  <a:srgbClr val="C00000"/>
                </a:solidFill>
              </a:rPr>
              <a:t>rgb</a:t>
            </a:r>
            <a:r>
              <a:rPr lang="tr-TR" sz="2300" dirty="0">
                <a:solidFill>
                  <a:srgbClr val="C00000"/>
                </a:solidFill>
              </a:rPr>
              <a:t> ledler ve </a:t>
            </a:r>
            <a:r>
              <a:rPr lang="tr-TR" sz="2300" dirty="0" err="1">
                <a:solidFill>
                  <a:srgbClr val="C00000"/>
                </a:solidFill>
              </a:rPr>
              <a:t>piezo</a:t>
            </a:r>
            <a:r>
              <a:rPr lang="tr-TR" sz="2300" dirty="0">
                <a:solidFill>
                  <a:srgbClr val="C00000"/>
                </a:solidFill>
              </a:rPr>
              <a:t> sayesinde kullanıcı etkileşimi olan ve üzerindeki birçok sensör sayesinde bitkinin ihtiyaç duyduğu tüm gereksinimlerini karşılayacak bir projedir.</a:t>
            </a:r>
          </a:p>
          <a:p>
            <a:pPr>
              <a:buFont typeface="Wingdings" panose="05000000000000000000" pitchFamily="2" charset="2"/>
              <a:buChar char="§"/>
            </a:pPr>
            <a:r>
              <a:rPr lang="tr-TR" sz="2400" dirty="0">
                <a:solidFill>
                  <a:srgbClr val="C00000"/>
                </a:solidFill>
              </a:rPr>
              <a:t>Tek yapmanız gereken cihazın elektrik ihtiyacını ve su motorunun su girişini beslemeniz yeterli .Gerisi sistem tarafından tam otomatik şekilde gerçekleşecektir.  Bu sayede bitkileriniz sağlıklı olarak ve dolaylı yoldan sizler de mutlu ve üretken bireyler  olmaya devam edeceksiniz.</a:t>
            </a:r>
            <a:endParaRPr lang="en-GB" sz="2400" dirty="0">
              <a:solidFill>
                <a:srgbClr val="C00000"/>
              </a:solidFill>
            </a:endParaRPr>
          </a:p>
        </p:txBody>
      </p:sp>
    </p:spTree>
    <p:extLst>
      <p:ext uri="{BB962C8B-B14F-4D97-AF65-F5344CB8AC3E}">
        <p14:creationId xmlns:p14="http://schemas.microsoft.com/office/powerpoint/2010/main" val="737896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A8C9BA-C94D-D127-95F3-ADA94871419A}"/>
              </a:ext>
            </a:extLst>
          </p:cNvPr>
          <p:cNvSpPr>
            <a:spLocks noGrp="1"/>
          </p:cNvSpPr>
          <p:nvPr>
            <p:ph type="title"/>
          </p:nvPr>
        </p:nvSpPr>
        <p:spPr>
          <a:xfrm>
            <a:off x="381000" y="117655"/>
            <a:ext cx="11430000" cy="1325563"/>
          </a:xfrm>
        </p:spPr>
        <p:txBody>
          <a:bodyPr/>
          <a:lstStyle/>
          <a:p>
            <a:r>
              <a:rPr lang="tr-TR" dirty="0"/>
              <a:t>Kullanılan Elemanlar</a:t>
            </a:r>
            <a:endParaRPr lang="en-GB" dirty="0"/>
          </a:p>
        </p:txBody>
      </p:sp>
      <p:sp>
        <p:nvSpPr>
          <p:cNvPr id="3" name="İçerik Yer Tutucusu 2">
            <a:extLst>
              <a:ext uri="{FF2B5EF4-FFF2-40B4-BE49-F238E27FC236}">
                <a16:creationId xmlns:a16="http://schemas.microsoft.com/office/drawing/2014/main" id="{93401C52-3B92-322E-7B31-76714B872BED}"/>
              </a:ext>
            </a:extLst>
          </p:cNvPr>
          <p:cNvSpPr>
            <a:spLocks noGrp="1"/>
          </p:cNvSpPr>
          <p:nvPr>
            <p:ph idx="1"/>
          </p:nvPr>
        </p:nvSpPr>
        <p:spPr>
          <a:xfrm>
            <a:off x="381000" y="1443218"/>
            <a:ext cx="11430000" cy="2092281"/>
          </a:xfrm>
        </p:spPr>
        <p:txBody>
          <a:bodyPr/>
          <a:lstStyle/>
          <a:p>
            <a:pPr>
              <a:buFont typeface="Wingdings" panose="05000000000000000000" pitchFamily="2" charset="2"/>
              <a:buChar char="Ø"/>
            </a:pPr>
            <a:r>
              <a:rPr lang="tr-TR" sz="2700" dirty="0">
                <a:solidFill>
                  <a:srgbClr val="7030A0"/>
                </a:solidFill>
              </a:rPr>
              <a:t>ADC (Arduino)</a:t>
            </a:r>
          </a:p>
          <a:p>
            <a:pPr>
              <a:buFont typeface="Wingdings" panose="05000000000000000000" pitchFamily="2" charset="2"/>
              <a:buChar char="Ø"/>
            </a:pPr>
            <a:r>
              <a:rPr lang="tr-TR" sz="2700" dirty="0">
                <a:solidFill>
                  <a:srgbClr val="7030A0"/>
                </a:solidFill>
              </a:rPr>
              <a:t>Gaz sensörü</a:t>
            </a:r>
          </a:p>
          <a:p>
            <a:pPr>
              <a:buFont typeface="Wingdings" panose="05000000000000000000" pitchFamily="2" charset="2"/>
              <a:buChar char="Ø"/>
            </a:pPr>
            <a:r>
              <a:rPr lang="tr-TR" sz="2700" dirty="0">
                <a:solidFill>
                  <a:srgbClr val="7030A0"/>
                </a:solidFill>
              </a:rPr>
              <a:t>16*2 </a:t>
            </a:r>
            <a:r>
              <a:rPr lang="tr-TR" sz="2700" dirty="0" err="1">
                <a:solidFill>
                  <a:srgbClr val="7030A0"/>
                </a:solidFill>
              </a:rPr>
              <a:t>lcd</a:t>
            </a:r>
            <a:r>
              <a:rPr lang="tr-TR" sz="2700" dirty="0">
                <a:solidFill>
                  <a:srgbClr val="7030A0"/>
                </a:solidFill>
              </a:rPr>
              <a:t> ekran</a:t>
            </a:r>
          </a:p>
          <a:p>
            <a:pPr>
              <a:buFont typeface="Wingdings" panose="05000000000000000000" pitchFamily="2" charset="2"/>
              <a:buChar char="Ø"/>
            </a:pPr>
            <a:r>
              <a:rPr lang="tr-TR" sz="2700" dirty="0">
                <a:solidFill>
                  <a:srgbClr val="7030A0"/>
                </a:solidFill>
              </a:rPr>
              <a:t>Röle </a:t>
            </a:r>
          </a:p>
          <a:p>
            <a:pPr>
              <a:buFont typeface="Wingdings" panose="05000000000000000000" pitchFamily="2" charset="2"/>
              <a:buChar char="Ø"/>
            </a:pPr>
            <a:r>
              <a:rPr lang="tr-TR" sz="2700" dirty="0">
                <a:solidFill>
                  <a:srgbClr val="7030A0"/>
                </a:solidFill>
              </a:rPr>
              <a:t>DC motor</a:t>
            </a:r>
          </a:p>
          <a:p>
            <a:pPr>
              <a:buFont typeface="Wingdings" panose="05000000000000000000" pitchFamily="2" charset="2"/>
              <a:buChar char="Ø"/>
            </a:pPr>
            <a:r>
              <a:rPr lang="tr-TR" sz="2700" dirty="0" err="1">
                <a:solidFill>
                  <a:srgbClr val="7030A0"/>
                </a:solidFill>
              </a:rPr>
              <a:t>Piezo</a:t>
            </a:r>
            <a:endParaRPr lang="tr-TR" sz="2700" dirty="0">
              <a:solidFill>
                <a:srgbClr val="7030A0"/>
              </a:solidFill>
            </a:endParaRPr>
          </a:p>
          <a:p>
            <a:pPr>
              <a:buFont typeface="Wingdings" panose="05000000000000000000" pitchFamily="2" charset="2"/>
              <a:buChar char="Ø"/>
            </a:pPr>
            <a:r>
              <a:rPr lang="tr-TR" sz="2700" dirty="0">
                <a:solidFill>
                  <a:srgbClr val="7030A0"/>
                </a:solidFill>
              </a:rPr>
              <a:t>RGB led  x2</a:t>
            </a:r>
          </a:p>
          <a:p>
            <a:pPr>
              <a:buFont typeface="Wingdings" panose="05000000000000000000" pitchFamily="2" charset="2"/>
              <a:buChar char="Ø"/>
            </a:pPr>
            <a:r>
              <a:rPr lang="tr-TR" sz="2700" dirty="0">
                <a:solidFill>
                  <a:srgbClr val="7030A0"/>
                </a:solidFill>
              </a:rPr>
              <a:t>Toprak nem sensörü</a:t>
            </a:r>
          </a:p>
          <a:p>
            <a:pPr>
              <a:buFont typeface="Wingdings" panose="05000000000000000000" pitchFamily="2" charset="2"/>
              <a:buChar char="Ø"/>
            </a:pPr>
            <a:r>
              <a:rPr lang="tr-TR" sz="2700" dirty="0" err="1">
                <a:solidFill>
                  <a:srgbClr val="7030A0"/>
                </a:solidFill>
              </a:rPr>
              <a:t>Fotodirenç</a:t>
            </a:r>
            <a:endParaRPr lang="tr-TR" sz="2700" dirty="0">
              <a:solidFill>
                <a:srgbClr val="7030A0"/>
              </a:solidFill>
            </a:endParaRPr>
          </a:p>
          <a:p>
            <a:pPr>
              <a:buFont typeface="Wingdings" panose="05000000000000000000" pitchFamily="2" charset="2"/>
              <a:buChar char="Ø"/>
            </a:pPr>
            <a:r>
              <a:rPr lang="tr-TR" sz="2700" dirty="0">
                <a:solidFill>
                  <a:srgbClr val="7030A0"/>
                </a:solidFill>
              </a:rPr>
              <a:t>Ekstra olarak ampermetre ve osiloskop kullanılmaktadır.</a:t>
            </a:r>
          </a:p>
        </p:txBody>
      </p:sp>
    </p:spTree>
    <p:extLst>
      <p:ext uri="{BB962C8B-B14F-4D97-AF65-F5344CB8AC3E}">
        <p14:creationId xmlns:p14="http://schemas.microsoft.com/office/powerpoint/2010/main" val="605991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3D6E0D-68C9-45AD-9A5D-424638408DA2}"/>
              </a:ext>
            </a:extLst>
          </p:cNvPr>
          <p:cNvSpPr>
            <a:spLocks noGrp="1"/>
          </p:cNvSpPr>
          <p:nvPr>
            <p:ph type="title"/>
          </p:nvPr>
        </p:nvSpPr>
        <p:spPr>
          <a:xfrm>
            <a:off x="381000" y="193637"/>
            <a:ext cx="11430000" cy="1325563"/>
          </a:xfrm>
        </p:spPr>
        <p:txBody>
          <a:bodyPr/>
          <a:lstStyle/>
          <a:p>
            <a:r>
              <a:rPr lang="tr-TR" sz="3200" dirty="0"/>
              <a:t>Analog Dijital dönüştürücü NEDİR ? </a:t>
            </a:r>
            <a:endParaRPr lang="en-GB" sz="3200" dirty="0"/>
          </a:p>
        </p:txBody>
      </p:sp>
      <p:sp>
        <p:nvSpPr>
          <p:cNvPr id="3" name="İçerik Yer Tutucusu 2">
            <a:extLst>
              <a:ext uri="{FF2B5EF4-FFF2-40B4-BE49-F238E27FC236}">
                <a16:creationId xmlns:a16="http://schemas.microsoft.com/office/drawing/2014/main" id="{3B535E2C-EA8E-317E-7B8C-068BEDD44030}"/>
              </a:ext>
            </a:extLst>
          </p:cNvPr>
          <p:cNvSpPr>
            <a:spLocks noGrp="1"/>
          </p:cNvSpPr>
          <p:nvPr>
            <p:ph idx="1"/>
          </p:nvPr>
        </p:nvSpPr>
        <p:spPr>
          <a:xfrm>
            <a:off x="381000" y="1336719"/>
            <a:ext cx="11430000" cy="2092281"/>
          </a:xfrm>
        </p:spPr>
        <p:txBody>
          <a:bodyPr/>
          <a:lstStyle/>
          <a:p>
            <a:pPr>
              <a:buFont typeface="Wingdings" panose="05000000000000000000" pitchFamily="2" charset="2"/>
              <a:buChar char="Ø"/>
            </a:pPr>
            <a:r>
              <a:rPr lang="en-GB" sz="2400" dirty="0">
                <a:solidFill>
                  <a:schemeClr val="accent5">
                    <a:lumMod val="50000"/>
                  </a:schemeClr>
                </a:solidFill>
              </a:rPr>
              <a:t>Analog-to-digital converter (ADC), </a:t>
            </a:r>
            <a:r>
              <a:rPr lang="en-GB" sz="2400" dirty="0" err="1">
                <a:solidFill>
                  <a:schemeClr val="accent5">
                    <a:lumMod val="50000"/>
                  </a:schemeClr>
                </a:solidFill>
              </a:rPr>
              <a:t>bir</a:t>
            </a:r>
            <a:r>
              <a:rPr lang="en-GB" sz="2400" dirty="0">
                <a:solidFill>
                  <a:schemeClr val="accent5">
                    <a:lumMod val="50000"/>
                  </a:schemeClr>
                </a:solidFill>
              </a:rPr>
              <a:t> </a:t>
            </a:r>
            <a:r>
              <a:rPr lang="en-GB" sz="2400" dirty="0" err="1">
                <a:solidFill>
                  <a:schemeClr val="accent5">
                    <a:lumMod val="50000"/>
                  </a:schemeClr>
                </a:solidFill>
              </a:rPr>
              <a:t>analog</a:t>
            </a:r>
            <a:r>
              <a:rPr lang="en-GB" sz="2400" dirty="0">
                <a:solidFill>
                  <a:schemeClr val="accent5">
                    <a:lumMod val="50000"/>
                  </a:schemeClr>
                </a:solidFill>
              </a:rPr>
              <a:t> </a:t>
            </a:r>
            <a:r>
              <a:rPr lang="en-GB" sz="2400" dirty="0" err="1">
                <a:solidFill>
                  <a:schemeClr val="accent5">
                    <a:lumMod val="50000"/>
                  </a:schemeClr>
                </a:solidFill>
              </a:rPr>
              <a:t>sinyali</a:t>
            </a:r>
            <a:r>
              <a:rPr lang="en-GB" sz="2400" dirty="0">
                <a:solidFill>
                  <a:schemeClr val="accent5">
                    <a:lumMod val="50000"/>
                  </a:schemeClr>
                </a:solidFill>
              </a:rPr>
              <a:t> </a:t>
            </a:r>
            <a:r>
              <a:rPr lang="en-GB" sz="2400" dirty="0" err="1">
                <a:solidFill>
                  <a:schemeClr val="accent5">
                    <a:lumMod val="50000"/>
                  </a:schemeClr>
                </a:solidFill>
              </a:rPr>
              <a:t>sayısal</a:t>
            </a:r>
            <a:r>
              <a:rPr lang="en-GB" sz="2400" dirty="0">
                <a:solidFill>
                  <a:schemeClr val="accent5">
                    <a:lumMod val="50000"/>
                  </a:schemeClr>
                </a:solidFill>
              </a:rPr>
              <a:t> </a:t>
            </a:r>
            <a:r>
              <a:rPr lang="en-GB" sz="2400" dirty="0" err="1">
                <a:solidFill>
                  <a:schemeClr val="accent5">
                    <a:lumMod val="50000"/>
                  </a:schemeClr>
                </a:solidFill>
              </a:rPr>
              <a:t>bir</a:t>
            </a:r>
            <a:r>
              <a:rPr lang="en-GB" sz="2400" dirty="0">
                <a:solidFill>
                  <a:schemeClr val="accent5">
                    <a:lumMod val="50000"/>
                  </a:schemeClr>
                </a:solidFill>
              </a:rPr>
              <a:t> </a:t>
            </a:r>
            <a:r>
              <a:rPr lang="en-GB" sz="2400" dirty="0" err="1">
                <a:solidFill>
                  <a:schemeClr val="accent5">
                    <a:lumMod val="50000"/>
                  </a:schemeClr>
                </a:solidFill>
              </a:rPr>
              <a:t>sinyale</a:t>
            </a:r>
            <a:r>
              <a:rPr lang="en-GB" sz="2400" dirty="0">
                <a:solidFill>
                  <a:schemeClr val="accent5">
                    <a:lumMod val="50000"/>
                  </a:schemeClr>
                </a:solidFill>
              </a:rPr>
              <a:t> </a:t>
            </a:r>
            <a:r>
              <a:rPr lang="en-GB" sz="2400" dirty="0" err="1">
                <a:solidFill>
                  <a:schemeClr val="accent5">
                    <a:lumMod val="50000"/>
                  </a:schemeClr>
                </a:solidFill>
              </a:rPr>
              <a:t>dönüştüren</a:t>
            </a:r>
            <a:r>
              <a:rPr lang="en-GB" sz="2400" dirty="0">
                <a:solidFill>
                  <a:schemeClr val="accent5">
                    <a:lumMod val="50000"/>
                  </a:schemeClr>
                </a:solidFill>
              </a:rPr>
              <a:t> </a:t>
            </a:r>
            <a:r>
              <a:rPr lang="en-GB" sz="2400" dirty="0" err="1">
                <a:solidFill>
                  <a:schemeClr val="accent5">
                    <a:lumMod val="50000"/>
                  </a:schemeClr>
                </a:solidFill>
              </a:rPr>
              <a:t>bir</a:t>
            </a:r>
            <a:r>
              <a:rPr lang="en-GB" sz="2400" dirty="0">
                <a:solidFill>
                  <a:schemeClr val="accent5">
                    <a:lumMod val="50000"/>
                  </a:schemeClr>
                </a:solidFill>
              </a:rPr>
              <a:t> </a:t>
            </a:r>
            <a:r>
              <a:rPr lang="en-GB" sz="2400" dirty="0" err="1">
                <a:solidFill>
                  <a:schemeClr val="accent5">
                    <a:lumMod val="50000"/>
                  </a:schemeClr>
                </a:solidFill>
              </a:rPr>
              <a:t>elektronik</a:t>
            </a:r>
            <a:r>
              <a:rPr lang="en-GB" sz="2400" dirty="0">
                <a:solidFill>
                  <a:schemeClr val="accent5">
                    <a:lumMod val="50000"/>
                  </a:schemeClr>
                </a:solidFill>
              </a:rPr>
              <a:t> </a:t>
            </a:r>
            <a:r>
              <a:rPr lang="en-GB" sz="2400" dirty="0" err="1">
                <a:solidFill>
                  <a:schemeClr val="accent5">
                    <a:lumMod val="50000"/>
                  </a:schemeClr>
                </a:solidFill>
              </a:rPr>
              <a:t>cihazdır</a:t>
            </a:r>
            <a:r>
              <a:rPr lang="en-GB" sz="2400" dirty="0">
                <a:solidFill>
                  <a:schemeClr val="accent5">
                    <a:lumMod val="50000"/>
                  </a:schemeClr>
                </a:solidFill>
              </a:rPr>
              <a:t>. Bu </a:t>
            </a:r>
            <a:r>
              <a:rPr lang="en-GB" sz="2400" dirty="0" err="1">
                <a:solidFill>
                  <a:schemeClr val="accent5">
                    <a:lumMod val="50000"/>
                  </a:schemeClr>
                </a:solidFill>
              </a:rPr>
              <a:t>işlem</a:t>
            </a:r>
            <a:r>
              <a:rPr lang="en-GB" sz="2400" dirty="0">
                <a:solidFill>
                  <a:schemeClr val="accent5">
                    <a:lumMod val="50000"/>
                  </a:schemeClr>
                </a:solidFill>
              </a:rPr>
              <a:t>, </a:t>
            </a:r>
            <a:r>
              <a:rPr lang="en-GB" sz="2400" dirty="0" err="1">
                <a:solidFill>
                  <a:schemeClr val="accent5">
                    <a:lumMod val="50000"/>
                  </a:schemeClr>
                </a:solidFill>
              </a:rPr>
              <a:t>analog</a:t>
            </a:r>
            <a:r>
              <a:rPr lang="en-GB" sz="2400" dirty="0">
                <a:solidFill>
                  <a:schemeClr val="accent5">
                    <a:lumMod val="50000"/>
                  </a:schemeClr>
                </a:solidFill>
              </a:rPr>
              <a:t> </a:t>
            </a:r>
            <a:r>
              <a:rPr lang="en-GB" sz="2400" dirty="0" err="1">
                <a:solidFill>
                  <a:schemeClr val="accent5">
                    <a:lumMod val="50000"/>
                  </a:schemeClr>
                </a:solidFill>
              </a:rPr>
              <a:t>sinyallerin</a:t>
            </a:r>
            <a:r>
              <a:rPr lang="en-GB" sz="2400" dirty="0">
                <a:solidFill>
                  <a:schemeClr val="accent5">
                    <a:lumMod val="50000"/>
                  </a:schemeClr>
                </a:solidFill>
              </a:rPr>
              <a:t> (</a:t>
            </a:r>
            <a:r>
              <a:rPr lang="en-GB" sz="2400" dirty="0" err="1">
                <a:solidFill>
                  <a:schemeClr val="accent5">
                    <a:lumMod val="50000"/>
                  </a:schemeClr>
                </a:solidFill>
              </a:rPr>
              <a:t>örneğin</a:t>
            </a:r>
            <a:r>
              <a:rPr lang="en-GB" sz="2400" dirty="0">
                <a:solidFill>
                  <a:schemeClr val="accent5">
                    <a:lumMod val="50000"/>
                  </a:schemeClr>
                </a:solidFill>
              </a:rPr>
              <a:t> </a:t>
            </a:r>
            <a:r>
              <a:rPr lang="en-GB" sz="2400" dirty="0" err="1">
                <a:solidFill>
                  <a:schemeClr val="accent5">
                    <a:lumMod val="50000"/>
                  </a:schemeClr>
                </a:solidFill>
              </a:rPr>
              <a:t>ses</a:t>
            </a:r>
            <a:r>
              <a:rPr lang="en-GB" sz="2400" dirty="0">
                <a:solidFill>
                  <a:schemeClr val="accent5">
                    <a:lumMod val="50000"/>
                  </a:schemeClr>
                </a:solidFill>
              </a:rPr>
              <a:t> </a:t>
            </a:r>
            <a:r>
              <a:rPr lang="en-GB" sz="2400" dirty="0" err="1">
                <a:solidFill>
                  <a:schemeClr val="accent5">
                    <a:lumMod val="50000"/>
                  </a:schemeClr>
                </a:solidFill>
              </a:rPr>
              <a:t>veya</a:t>
            </a:r>
            <a:r>
              <a:rPr lang="en-GB" sz="2400" dirty="0">
                <a:solidFill>
                  <a:schemeClr val="accent5">
                    <a:lumMod val="50000"/>
                  </a:schemeClr>
                </a:solidFill>
              </a:rPr>
              <a:t> video </a:t>
            </a:r>
            <a:r>
              <a:rPr lang="en-GB" sz="2400" dirty="0" err="1">
                <a:solidFill>
                  <a:schemeClr val="accent5">
                    <a:lumMod val="50000"/>
                  </a:schemeClr>
                </a:solidFill>
              </a:rPr>
              <a:t>sinyalleri</a:t>
            </a:r>
            <a:r>
              <a:rPr lang="en-GB" sz="2400" dirty="0">
                <a:solidFill>
                  <a:schemeClr val="accent5">
                    <a:lumMod val="50000"/>
                  </a:schemeClr>
                </a:solidFill>
              </a:rPr>
              <a:t>) </a:t>
            </a:r>
            <a:r>
              <a:rPr lang="en-GB" sz="2400" dirty="0" err="1">
                <a:solidFill>
                  <a:schemeClr val="accent5">
                    <a:lumMod val="50000"/>
                  </a:schemeClr>
                </a:solidFill>
              </a:rPr>
              <a:t>dijital</a:t>
            </a:r>
            <a:r>
              <a:rPr lang="en-GB" sz="2400" dirty="0">
                <a:solidFill>
                  <a:schemeClr val="accent5">
                    <a:lumMod val="50000"/>
                  </a:schemeClr>
                </a:solidFill>
              </a:rPr>
              <a:t> </a:t>
            </a:r>
            <a:r>
              <a:rPr lang="en-GB" sz="2400" dirty="0" err="1">
                <a:solidFill>
                  <a:schemeClr val="accent5">
                    <a:lumMod val="50000"/>
                  </a:schemeClr>
                </a:solidFill>
              </a:rPr>
              <a:t>cihazlar</a:t>
            </a:r>
            <a:r>
              <a:rPr lang="en-GB" sz="2400" dirty="0">
                <a:solidFill>
                  <a:schemeClr val="accent5">
                    <a:lumMod val="50000"/>
                  </a:schemeClr>
                </a:solidFill>
              </a:rPr>
              <a:t> </a:t>
            </a:r>
            <a:r>
              <a:rPr lang="en-GB" sz="2400" dirty="0" err="1">
                <a:solidFill>
                  <a:schemeClr val="accent5">
                    <a:lumMod val="50000"/>
                  </a:schemeClr>
                </a:solidFill>
              </a:rPr>
              <a:t>tarafından</a:t>
            </a:r>
            <a:r>
              <a:rPr lang="en-GB" sz="2400" dirty="0">
                <a:solidFill>
                  <a:schemeClr val="accent5">
                    <a:lumMod val="50000"/>
                  </a:schemeClr>
                </a:solidFill>
              </a:rPr>
              <a:t> </a:t>
            </a:r>
            <a:r>
              <a:rPr lang="en-GB" sz="2400" dirty="0" err="1">
                <a:solidFill>
                  <a:schemeClr val="accent5">
                    <a:lumMod val="50000"/>
                  </a:schemeClr>
                </a:solidFill>
              </a:rPr>
              <a:t>işlenmesi</a:t>
            </a:r>
            <a:r>
              <a:rPr lang="en-GB" sz="2400" dirty="0">
                <a:solidFill>
                  <a:schemeClr val="accent5">
                    <a:lumMod val="50000"/>
                  </a:schemeClr>
                </a:solidFill>
              </a:rPr>
              <a:t> </a:t>
            </a:r>
            <a:r>
              <a:rPr lang="en-GB" sz="2400" dirty="0" err="1">
                <a:solidFill>
                  <a:schemeClr val="accent5">
                    <a:lumMod val="50000"/>
                  </a:schemeClr>
                </a:solidFill>
              </a:rPr>
              <a:t>için</a:t>
            </a:r>
            <a:r>
              <a:rPr lang="en-GB" sz="2400" dirty="0">
                <a:solidFill>
                  <a:schemeClr val="accent5">
                    <a:lumMod val="50000"/>
                  </a:schemeClr>
                </a:solidFill>
              </a:rPr>
              <a:t> </a:t>
            </a:r>
            <a:r>
              <a:rPr lang="en-GB" sz="2400" dirty="0" err="1">
                <a:solidFill>
                  <a:schemeClr val="accent5">
                    <a:lumMod val="50000"/>
                  </a:schemeClr>
                </a:solidFill>
              </a:rPr>
              <a:t>gereklidir</a:t>
            </a:r>
            <a:r>
              <a:rPr lang="en-GB" sz="2400" dirty="0">
                <a:solidFill>
                  <a:schemeClr val="accent5">
                    <a:lumMod val="50000"/>
                  </a:schemeClr>
                </a:solidFill>
              </a:rPr>
              <a:t>. ADC, </a:t>
            </a:r>
            <a:r>
              <a:rPr lang="en-GB" sz="2400" dirty="0" err="1">
                <a:solidFill>
                  <a:schemeClr val="accent5">
                    <a:lumMod val="50000"/>
                  </a:schemeClr>
                </a:solidFill>
              </a:rPr>
              <a:t>örnekleme</a:t>
            </a:r>
            <a:r>
              <a:rPr lang="en-GB" sz="2400" dirty="0">
                <a:solidFill>
                  <a:schemeClr val="accent5">
                    <a:lumMod val="50000"/>
                  </a:schemeClr>
                </a:solidFill>
              </a:rPr>
              <a:t> </a:t>
            </a:r>
            <a:r>
              <a:rPr lang="en-GB" sz="2400" dirty="0" err="1">
                <a:solidFill>
                  <a:schemeClr val="accent5">
                    <a:lumMod val="50000"/>
                  </a:schemeClr>
                </a:solidFill>
              </a:rPr>
              <a:t>ve</a:t>
            </a:r>
            <a:r>
              <a:rPr lang="en-GB" sz="2400" dirty="0">
                <a:solidFill>
                  <a:schemeClr val="accent5">
                    <a:lumMod val="50000"/>
                  </a:schemeClr>
                </a:solidFill>
              </a:rPr>
              <a:t> </a:t>
            </a:r>
            <a:r>
              <a:rPr lang="en-GB" sz="2400" dirty="0" err="1">
                <a:solidFill>
                  <a:schemeClr val="accent5">
                    <a:lumMod val="50000"/>
                  </a:schemeClr>
                </a:solidFill>
              </a:rPr>
              <a:t>kuantalama</a:t>
            </a:r>
            <a:r>
              <a:rPr lang="en-GB" sz="2400" dirty="0">
                <a:solidFill>
                  <a:schemeClr val="accent5">
                    <a:lumMod val="50000"/>
                  </a:schemeClr>
                </a:solidFill>
              </a:rPr>
              <a:t> </a:t>
            </a:r>
            <a:r>
              <a:rPr lang="en-GB" sz="2400" dirty="0" err="1">
                <a:solidFill>
                  <a:schemeClr val="accent5">
                    <a:lumMod val="50000"/>
                  </a:schemeClr>
                </a:solidFill>
              </a:rPr>
              <a:t>işlemlerini</a:t>
            </a:r>
            <a:r>
              <a:rPr lang="en-GB" sz="2400" dirty="0">
                <a:solidFill>
                  <a:schemeClr val="accent5">
                    <a:lumMod val="50000"/>
                  </a:schemeClr>
                </a:solidFill>
              </a:rPr>
              <a:t> </a:t>
            </a:r>
            <a:r>
              <a:rPr lang="en-GB" sz="2400" dirty="0" err="1">
                <a:solidFill>
                  <a:schemeClr val="accent5">
                    <a:lumMod val="50000"/>
                  </a:schemeClr>
                </a:solidFill>
              </a:rPr>
              <a:t>kullanarak</a:t>
            </a:r>
            <a:r>
              <a:rPr lang="en-GB" sz="2400" dirty="0">
                <a:solidFill>
                  <a:schemeClr val="accent5">
                    <a:lumMod val="50000"/>
                  </a:schemeClr>
                </a:solidFill>
              </a:rPr>
              <a:t> </a:t>
            </a:r>
            <a:r>
              <a:rPr lang="en-GB" sz="2400" dirty="0" err="1">
                <a:solidFill>
                  <a:schemeClr val="accent5">
                    <a:lumMod val="50000"/>
                  </a:schemeClr>
                </a:solidFill>
              </a:rPr>
              <a:t>analog</a:t>
            </a:r>
            <a:r>
              <a:rPr lang="en-GB" sz="2400" dirty="0">
                <a:solidFill>
                  <a:schemeClr val="accent5">
                    <a:lumMod val="50000"/>
                  </a:schemeClr>
                </a:solidFill>
              </a:rPr>
              <a:t> </a:t>
            </a:r>
            <a:r>
              <a:rPr lang="en-GB" sz="2400" dirty="0" err="1">
                <a:solidFill>
                  <a:schemeClr val="accent5">
                    <a:lumMod val="50000"/>
                  </a:schemeClr>
                </a:solidFill>
              </a:rPr>
              <a:t>sinyali</a:t>
            </a:r>
            <a:r>
              <a:rPr lang="en-GB" sz="2400" dirty="0">
                <a:solidFill>
                  <a:schemeClr val="accent5">
                    <a:lumMod val="50000"/>
                  </a:schemeClr>
                </a:solidFill>
              </a:rPr>
              <a:t> </a:t>
            </a:r>
            <a:r>
              <a:rPr lang="en-GB" sz="2400" dirty="0" err="1">
                <a:solidFill>
                  <a:schemeClr val="accent5">
                    <a:lumMod val="50000"/>
                  </a:schemeClr>
                </a:solidFill>
              </a:rPr>
              <a:t>bir</a:t>
            </a:r>
            <a:r>
              <a:rPr lang="en-GB" sz="2400" dirty="0">
                <a:solidFill>
                  <a:schemeClr val="accent5">
                    <a:lumMod val="50000"/>
                  </a:schemeClr>
                </a:solidFill>
              </a:rPr>
              <a:t> dizi </a:t>
            </a:r>
            <a:r>
              <a:rPr lang="en-GB" sz="2400" dirty="0" err="1">
                <a:solidFill>
                  <a:schemeClr val="accent5">
                    <a:lumMod val="50000"/>
                  </a:schemeClr>
                </a:solidFill>
              </a:rPr>
              <a:t>sayısal</a:t>
            </a:r>
            <a:r>
              <a:rPr lang="en-GB" sz="2400" dirty="0">
                <a:solidFill>
                  <a:schemeClr val="accent5">
                    <a:lumMod val="50000"/>
                  </a:schemeClr>
                </a:solidFill>
              </a:rPr>
              <a:t> </a:t>
            </a:r>
            <a:r>
              <a:rPr lang="en-GB" sz="2400" dirty="0" err="1">
                <a:solidFill>
                  <a:schemeClr val="accent5">
                    <a:lumMod val="50000"/>
                  </a:schemeClr>
                </a:solidFill>
              </a:rPr>
              <a:t>değere</a:t>
            </a:r>
            <a:r>
              <a:rPr lang="en-GB" sz="2400" dirty="0">
                <a:solidFill>
                  <a:schemeClr val="accent5">
                    <a:lumMod val="50000"/>
                  </a:schemeClr>
                </a:solidFill>
              </a:rPr>
              <a:t> </a:t>
            </a:r>
            <a:r>
              <a:rPr lang="en-GB" sz="2400" dirty="0" err="1">
                <a:solidFill>
                  <a:schemeClr val="accent5">
                    <a:lumMod val="50000"/>
                  </a:schemeClr>
                </a:solidFill>
              </a:rPr>
              <a:t>dönüştürür</a:t>
            </a:r>
            <a:r>
              <a:rPr lang="en-GB" sz="2400" dirty="0">
                <a:solidFill>
                  <a:schemeClr val="accent5">
                    <a:lumMod val="50000"/>
                  </a:schemeClr>
                </a:solidFill>
              </a:rPr>
              <a:t>. </a:t>
            </a:r>
            <a:r>
              <a:rPr lang="en-GB" sz="2400" dirty="0" err="1">
                <a:solidFill>
                  <a:schemeClr val="accent5">
                    <a:lumMod val="50000"/>
                  </a:schemeClr>
                </a:solidFill>
              </a:rPr>
              <a:t>Kuantalama</a:t>
            </a:r>
            <a:r>
              <a:rPr lang="en-GB" sz="2400" dirty="0">
                <a:solidFill>
                  <a:schemeClr val="accent5">
                    <a:lumMod val="50000"/>
                  </a:schemeClr>
                </a:solidFill>
              </a:rPr>
              <a:t> her </a:t>
            </a:r>
            <a:r>
              <a:rPr lang="en-GB" sz="2400" dirty="0" err="1">
                <a:solidFill>
                  <a:schemeClr val="accent5">
                    <a:lumMod val="50000"/>
                  </a:schemeClr>
                </a:solidFill>
              </a:rPr>
              <a:t>örneklenmiş</a:t>
            </a:r>
            <a:r>
              <a:rPr lang="en-GB" sz="2400" dirty="0">
                <a:solidFill>
                  <a:schemeClr val="accent5">
                    <a:lumMod val="50000"/>
                  </a:schemeClr>
                </a:solidFill>
              </a:rPr>
              <a:t> </a:t>
            </a:r>
            <a:r>
              <a:rPr lang="en-GB" sz="2400" dirty="0" err="1">
                <a:solidFill>
                  <a:schemeClr val="accent5">
                    <a:lumMod val="50000"/>
                  </a:schemeClr>
                </a:solidFill>
              </a:rPr>
              <a:t>değerin</a:t>
            </a:r>
            <a:r>
              <a:rPr lang="en-GB" sz="2400" dirty="0">
                <a:solidFill>
                  <a:schemeClr val="accent5">
                    <a:lumMod val="50000"/>
                  </a:schemeClr>
                </a:solidFill>
              </a:rPr>
              <a:t> </a:t>
            </a:r>
            <a:r>
              <a:rPr lang="en-GB" sz="2400" dirty="0" err="1">
                <a:solidFill>
                  <a:schemeClr val="accent5">
                    <a:lumMod val="50000"/>
                  </a:schemeClr>
                </a:solidFill>
              </a:rPr>
              <a:t>en</a:t>
            </a:r>
            <a:r>
              <a:rPr lang="en-GB" sz="2400" dirty="0">
                <a:solidFill>
                  <a:schemeClr val="accent5">
                    <a:lumMod val="50000"/>
                  </a:schemeClr>
                </a:solidFill>
              </a:rPr>
              <a:t> </a:t>
            </a:r>
            <a:r>
              <a:rPr lang="en-GB" sz="2400" dirty="0" err="1">
                <a:solidFill>
                  <a:schemeClr val="accent5">
                    <a:lumMod val="50000"/>
                  </a:schemeClr>
                </a:solidFill>
              </a:rPr>
              <a:t>yakın</a:t>
            </a:r>
            <a:r>
              <a:rPr lang="en-GB" sz="2400" dirty="0">
                <a:solidFill>
                  <a:schemeClr val="accent5">
                    <a:lumMod val="50000"/>
                  </a:schemeClr>
                </a:solidFill>
              </a:rPr>
              <a:t> </a:t>
            </a:r>
            <a:r>
              <a:rPr lang="en-GB" sz="2400" dirty="0" err="1">
                <a:solidFill>
                  <a:schemeClr val="accent5">
                    <a:lumMod val="50000"/>
                  </a:schemeClr>
                </a:solidFill>
              </a:rPr>
              <a:t>sayısal</a:t>
            </a:r>
            <a:r>
              <a:rPr lang="en-GB" sz="2400" dirty="0">
                <a:solidFill>
                  <a:schemeClr val="accent5">
                    <a:lumMod val="50000"/>
                  </a:schemeClr>
                </a:solidFill>
              </a:rPr>
              <a:t> </a:t>
            </a:r>
            <a:r>
              <a:rPr lang="en-GB" sz="2400" dirty="0" err="1">
                <a:solidFill>
                  <a:schemeClr val="accent5">
                    <a:lumMod val="50000"/>
                  </a:schemeClr>
                </a:solidFill>
              </a:rPr>
              <a:t>değere</a:t>
            </a:r>
            <a:r>
              <a:rPr lang="en-GB" sz="2400" dirty="0">
                <a:solidFill>
                  <a:schemeClr val="accent5">
                    <a:lumMod val="50000"/>
                  </a:schemeClr>
                </a:solidFill>
              </a:rPr>
              <a:t> </a:t>
            </a:r>
            <a:r>
              <a:rPr lang="en-GB" sz="2400" dirty="0" err="1">
                <a:solidFill>
                  <a:schemeClr val="accent5">
                    <a:lumMod val="50000"/>
                  </a:schemeClr>
                </a:solidFill>
              </a:rPr>
              <a:t>yuvarlanmasıdır</a:t>
            </a:r>
            <a:r>
              <a:rPr lang="en-GB" sz="2400" dirty="0">
                <a:solidFill>
                  <a:schemeClr val="accent5">
                    <a:lumMod val="50000"/>
                  </a:schemeClr>
                </a:solidFill>
              </a:rPr>
              <a:t>.</a:t>
            </a:r>
          </a:p>
          <a:p>
            <a:pPr>
              <a:buFont typeface="Wingdings" panose="05000000000000000000" pitchFamily="2" charset="2"/>
              <a:buChar char="Ø"/>
            </a:pPr>
            <a:r>
              <a:rPr lang="tr-TR" sz="2400" dirty="0">
                <a:solidFill>
                  <a:schemeClr val="accent5">
                    <a:lumMod val="50000"/>
                  </a:schemeClr>
                </a:solidFill>
              </a:rPr>
              <a:t>G</a:t>
            </a:r>
            <a:r>
              <a:rPr lang="en-GB" sz="2400" dirty="0" err="1">
                <a:solidFill>
                  <a:schemeClr val="accent5">
                    <a:lumMod val="50000"/>
                  </a:schemeClr>
                </a:solidFill>
              </a:rPr>
              <a:t>elişmiş</a:t>
            </a:r>
            <a:r>
              <a:rPr lang="en-GB" sz="2400" dirty="0">
                <a:solidFill>
                  <a:schemeClr val="accent5">
                    <a:lumMod val="50000"/>
                  </a:schemeClr>
                </a:solidFill>
              </a:rPr>
              <a:t> </a:t>
            </a:r>
            <a:r>
              <a:rPr lang="en-GB" sz="2400" dirty="0" err="1">
                <a:solidFill>
                  <a:schemeClr val="accent5">
                    <a:lumMod val="50000"/>
                  </a:schemeClr>
                </a:solidFill>
              </a:rPr>
              <a:t>ADC'ler</a:t>
            </a:r>
            <a:r>
              <a:rPr lang="en-GB" sz="2400" dirty="0">
                <a:solidFill>
                  <a:schemeClr val="accent5">
                    <a:lumMod val="50000"/>
                  </a:schemeClr>
                </a:solidFill>
              </a:rPr>
              <a:t> </a:t>
            </a:r>
            <a:r>
              <a:rPr lang="en-GB" sz="2400" dirty="0" err="1">
                <a:solidFill>
                  <a:schemeClr val="accent5">
                    <a:lumMod val="50000"/>
                  </a:schemeClr>
                </a:solidFill>
              </a:rPr>
              <a:t>birden</a:t>
            </a:r>
            <a:r>
              <a:rPr lang="en-GB" sz="2400" dirty="0">
                <a:solidFill>
                  <a:schemeClr val="accent5">
                    <a:lumMod val="50000"/>
                  </a:schemeClr>
                </a:solidFill>
              </a:rPr>
              <a:t> </a:t>
            </a:r>
            <a:r>
              <a:rPr lang="en-GB" sz="2400" dirty="0" err="1">
                <a:solidFill>
                  <a:schemeClr val="accent5">
                    <a:lumMod val="50000"/>
                  </a:schemeClr>
                </a:solidFill>
              </a:rPr>
              <a:t>fazla</a:t>
            </a:r>
            <a:r>
              <a:rPr lang="en-GB" sz="2400" dirty="0">
                <a:solidFill>
                  <a:schemeClr val="accent5">
                    <a:lumMod val="50000"/>
                  </a:schemeClr>
                </a:solidFill>
              </a:rPr>
              <a:t> </a:t>
            </a:r>
            <a:r>
              <a:rPr lang="en-GB" sz="2400" dirty="0" err="1">
                <a:solidFill>
                  <a:schemeClr val="accent5">
                    <a:lumMod val="50000"/>
                  </a:schemeClr>
                </a:solidFill>
              </a:rPr>
              <a:t>giriş</a:t>
            </a:r>
            <a:r>
              <a:rPr lang="en-GB" sz="2400" dirty="0">
                <a:solidFill>
                  <a:schemeClr val="accent5">
                    <a:lumMod val="50000"/>
                  </a:schemeClr>
                </a:solidFill>
              </a:rPr>
              <a:t> </a:t>
            </a:r>
            <a:r>
              <a:rPr lang="en-GB" sz="2400" dirty="0" err="1">
                <a:solidFill>
                  <a:schemeClr val="accent5">
                    <a:lumMod val="50000"/>
                  </a:schemeClr>
                </a:solidFill>
              </a:rPr>
              <a:t>sinyalini</a:t>
            </a:r>
            <a:r>
              <a:rPr lang="en-GB" sz="2400" dirty="0">
                <a:solidFill>
                  <a:schemeClr val="accent5">
                    <a:lumMod val="50000"/>
                  </a:schemeClr>
                </a:solidFill>
              </a:rPr>
              <a:t> </a:t>
            </a:r>
            <a:r>
              <a:rPr lang="en-GB" sz="2400" dirty="0" err="1">
                <a:solidFill>
                  <a:schemeClr val="accent5">
                    <a:lumMod val="50000"/>
                  </a:schemeClr>
                </a:solidFill>
              </a:rPr>
              <a:t>aynı</a:t>
            </a:r>
            <a:r>
              <a:rPr lang="en-GB" sz="2400" dirty="0">
                <a:solidFill>
                  <a:schemeClr val="accent5">
                    <a:lumMod val="50000"/>
                  </a:schemeClr>
                </a:solidFill>
              </a:rPr>
              <a:t> </a:t>
            </a:r>
            <a:r>
              <a:rPr lang="en-GB" sz="2400" dirty="0" err="1">
                <a:solidFill>
                  <a:schemeClr val="accent5">
                    <a:lumMod val="50000"/>
                  </a:schemeClr>
                </a:solidFill>
              </a:rPr>
              <a:t>anda</a:t>
            </a:r>
            <a:r>
              <a:rPr lang="en-GB" sz="2400" dirty="0">
                <a:solidFill>
                  <a:schemeClr val="accent5">
                    <a:lumMod val="50000"/>
                  </a:schemeClr>
                </a:solidFill>
              </a:rPr>
              <a:t> </a:t>
            </a:r>
            <a:r>
              <a:rPr lang="en-GB" sz="2400" dirty="0" err="1">
                <a:solidFill>
                  <a:schemeClr val="accent5">
                    <a:lumMod val="50000"/>
                  </a:schemeClr>
                </a:solidFill>
              </a:rPr>
              <a:t>örnekleme</a:t>
            </a:r>
            <a:r>
              <a:rPr lang="en-GB" sz="2400" dirty="0">
                <a:solidFill>
                  <a:schemeClr val="accent5">
                    <a:lumMod val="50000"/>
                  </a:schemeClr>
                </a:solidFill>
              </a:rPr>
              <a:t> </a:t>
            </a:r>
            <a:r>
              <a:rPr lang="en-GB" sz="2400" dirty="0" err="1">
                <a:solidFill>
                  <a:schemeClr val="accent5">
                    <a:lumMod val="50000"/>
                  </a:schemeClr>
                </a:solidFill>
              </a:rPr>
              <a:t>ve</a:t>
            </a:r>
            <a:r>
              <a:rPr lang="en-GB" sz="2400" dirty="0">
                <a:solidFill>
                  <a:schemeClr val="accent5">
                    <a:lumMod val="50000"/>
                  </a:schemeClr>
                </a:solidFill>
              </a:rPr>
              <a:t> </a:t>
            </a:r>
            <a:r>
              <a:rPr lang="en-GB" sz="2400" dirty="0" err="1">
                <a:solidFill>
                  <a:schemeClr val="accent5">
                    <a:lumMod val="50000"/>
                  </a:schemeClr>
                </a:solidFill>
              </a:rPr>
              <a:t>dönüştürme</a:t>
            </a:r>
            <a:r>
              <a:rPr lang="en-GB" sz="2400" dirty="0">
                <a:solidFill>
                  <a:schemeClr val="accent5">
                    <a:lumMod val="50000"/>
                  </a:schemeClr>
                </a:solidFill>
              </a:rPr>
              <a:t> </a:t>
            </a:r>
            <a:r>
              <a:rPr lang="en-GB" sz="2400" dirty="0" err="1">
                <a:solidFill>
                  <a:schemeClr val="accent5">
                    <a:lumMod val="50000"/>
                  </a:schemeClr>
                </a:solidFill>
              </a:rPr>
              <a:t>özelliğine</a:t>
            </a:r>
            <a:r>
              <a:rPr lang="en-GB" sz="2400" dirty="0">
                <a:solidFill>
                  <a:schemeClr val="accent5">
                    <a:lumMod val="50000"/>
                  </a:schemeClr>
                </a:solidFill>
              </a:rPr>
              <a:t> </a:t>
            </a:r>
            <a:r>
              <a:rPr lang="en-GB" sz="2400" dirty="0" err="1">
                <a:solidFill>
                  <a:schemeClr val="accent5">
                    <a:lumMod val="50000"/>
                  </a:schemeClr>
                </a:solidFill>
              </a:rPr>
              <a:t>sahip</a:t>
            </a:r>
            <a:r>
              <a:rPr lang="en-GB" sz="2400" dirty="0">
                <a:solidFill>
                  <a:schemeClr val="accent5">
                    <a:lumMod val="50000"/>
                  </a:schemeClr>
                </a:solidFill>
              </a:rPr>
              <a:t> </a:t>
            </a:r>
            <a:r>
              <a:rPr lang="en-GB" sz="2400" dirty="0" err="1">
                <a:solidFill>
                  <a:schemeClr val="accent5">
                    <a:lumMod val="50000"/>
                  </a:schemeClr>
                </a:solidFill>
              </a:rPr>
              <a:t>olabilir</a:t>
            </a:r>
            <a:r>
              <a:rPr lang="en-GB" sz="2400" dirty="0">
                <a:solidFill>
                  <a:schemeClr val="accent5">
                    <a:lumMod val="50000"/>
                  </a:schemeClr>
                </a:solidFill>
              </a:rPr>
              <a:t>. </a:t>
            </a:r>
            <a:r>
              <a:rPr lang="en-GB" sz="2400" dirty="0" err="1">
                <a:solidFill>
                  <a:schemeClr val="accent5">
                    <a:lumMod val="50000"/>
                  </a:schemeClr>
                </a:solidFill>
              </a:rPr>
              <a:t>ADC'ler</a:t>
            </a:r>
            <a:r>
              <a:rPr lang="en-GB" sz="2400" dirty="0">
                <a:solidFill>
                  <a:schemeClr val="accent5">
                    <a:lumMod val="50000"/>
                  </a:schemeClr>
                </a:solidFill>
              </a:rPr>
              <a:t>, </a:t>
            </a:r>
            <a:r>
              <a:rPr lang="en-GB" sz="2400" dirty="0" err="1">
                <a:solidFill>
                  <a:schemeClr val="accent5">
                    <a:lumMod val="50000"/>
                  </a:schemeClr>
                </a:solidFill>
              </a:rPr>
              <a:t>birçok</a:t>
            </a:r>
            <a:r>
              <a:rPr lang="en-GB" sz="2400" dirty="0">
                <a:solidFill>
                  <a:schemeClr val="accent5">
                    <a:lumMod val="50000"/>
                  </a:schemeClr>
                </a:solidFill>
              </a:rPr>
              <a:t> </a:t>
            </a:r>
            <a:r>
              <a:rPr lang="en-GB" sz="2400" dirty="0" err="1">
                <a:solidFill>
                  <a:schemeClr val="accent5">
                    <a:lumMod val="50000"/>
                  </a:schemeClr>
                </a:solidFill>
              </a:rPr>
              <a:t>elektronik</a:t>
            </a:r>
            <a:r>
              <a:rPr lang="en-GB" sz="2400" dirty="0">
                <a:solidFill>
                  <a:schemeClr val="accent5">
                    <a:lumMod val="50000"/>
                  </a:schemeClr>
                </a:solidFill>
              </a:rPr>
              <a:t> </a:t>
            </a:r>
            <a:r>
              <a:rPr lang="en-GB" sz="2400" dirty="0" err="1">
                <a:solidFill>
                  <a:schemeClr val="accent5">
                    <a:lumMod val="50000"/>
                  </a:schemeClr>
                </a:solidFill>
              </a:rPr>
              <a:t>cihazda</a:t>
            </a:r>
            <a:r>
              <a:rPr lang="en-GB" sz="2400" dirty="0">
                <a:solidFill>
                  <a:schemeClr val="accent5">
                    <a:lumMod val="50000"/>
                  </a:schemeClr>
                </a:solidFill>
              </a:rPr>
              <a:t> </a:t>
            </a:r>
            <a:r>
              <a:rPr lang="en-GB" sz="2400" dirty="0" err="1">
                <a:solidFill>
                  <a:schemeClr val="accent5">
                    <a:lumMod val="50000"/>
                  </a:schemeClr>
                </a:solidFill>
              </a:rPr>
              <a:t>kullanılır</a:t>
            </a:r>
            <a:r>
              <a:rPr lang="en-GB" sz="2400" dirty="0">
                <a:solidFill>
                  <a:schemeClr val="accent5">
                    <a:lumMod val="50000"/>
                  </a:schemeClr>
                </a:solidFill>
              </a:rPr>
              <a:t>, </a:t>
            </a:r>
            <a:r>
              <a:rPr lang="en-GB" sz="2400" dirty="0" err="1">
                <a:solidFill>
                  <a:schemeClr val="accent5">
                    <a:lumMod val="50000"/>
                  </a:schemeClr>
                </a:solidFill>
              </a:rPr>
              <a:t>örneğin</a:t>
            </a:r>
            <a:r>
              <a:rPr lang="en-GB" sz="2400" dirty="0">
                <a:solidFill>
                  <a:schemeClr val="accent5">
                    <a:lumMod val="50000"/>
                  </a:schemeClr>
                </a:solidFill>
              </a:rPr>
              <a:t> </a:t>
            </a:r>
            <a:r>
              <a:rPr lang="en-GB" sz="2400" dirty="0" err="1">
                <a:solidFill>
                  <a:schemeClr val="accent5">
                    <a:lumMod val="50000"/>
                  </a:schemeClr>
                </a:solidFill>
              </a:rPr>
              <a:t>ses</a:t>
            </a:r>
            <a:r>
              <a:rPr lang="en-GB" sz="2400" dirty="0">
                <a:solidFill>
                  <a:schemeClr val="accent5">
                    <a:lumMod val="50000"/>
                  </a:schemeClr>
                </a:solidFill>
              </a:rPr>
              <a:t> </a:t>
            </a:r>
            <a:r>
              <a:rPr lang="en-GB" sz="2400" dirty="0" err="1">
                <a:solidFill>
                  <a:schemeClr val="accent5">
                    <a:lumMod val="50000"/>
                  </a:schemeClr>
                </a:solidFill>
              </a:rPr>
              <a:t>cihazları</a:t>
            </a:r>
            <a:r>
              <a:rPr lang="en-GB" sz="2400" dirty="0">
                <a:solidFill>
                  <a:schemeClr val="accent5">
                    <a:lumMod val="50000"/>
                  </a:schemeClr>
                </a:solidFill>
              </a:rPr>
              <a:t>, video </a:t>
            </a:r>
            <a:r>
              <a:rPr lang="en-GB" sz="2400" dirty="0" err="1">
                <a:solidFill>
                  <a:schemeClr val="accent5">
                    <a:lumMod val="50000"/>
                  </a:schemeClr>
                </a:solidFill>
              </a:rPr>
              <a:t>cihazları</a:t>
            </a:r>
            <a:r>
              <a:rPr lang="en-GB" sz="2400" dirty="0">
                <a:solidFill>
                  <a:schemeClr val="accent5">
                    <a:lumMod val="50000"/>
                  </a:schemeClr>
                </a:solidFill>
              </a:rPr>
              <a:t>, </a:t>
            </a:r>
            <a:r>
              <a:rPr lang="en-GB" sz="2400" dirty="0" err="1">
                <a:solidFill>
                  <a:schemeClr val="accent5">
                    <a:lumMod val="50000"/>
                  </a:schemeClr>
                </a:solidFill>
              </a:rPr>
              <a:t>endüstriyel</a:t>
            </a:r>
            <a:r>
              <a:rPr lang="en-GB" sz="2400" dirty="0">
                <a:solidFill>
                  <a:schemeClr val="accent5">
                    <a:lumMod val="50000"/>
                  </a:schemeClr>
                </a:solidFill>
              </a:rPr>
              <a:t> </a:t>
            </a:r>
            <a:r>
              <a:rPr lang="en-GB" sz="2400" dirty="0" err="1">
                <a:solidFill>
                  <a:schemeClr val="accent5">
                    <a:lumMod val="50000"/>
                  </a:schemeClr>
                </a:solidFill>
              </a:rPr>
              <a:t>kontrol</a:t>
            </a:r>
            <a:r>
              <a:rPr lang="en-GB" sz="2400" dirty="0">
                <a:solidFill>
                  <a:schemeClr val="accent5">
                    <a:lumMod val="50000"/>
                  </a:schemeClr>
                </a:solidFill>
              </a:rPr>
              <a:t> </a:t>
            </a:r>
            <a:r>
              <a:rPr lang="en-GB" sz="2400" dirty="0" err="1">
                <a:solidFill>
                  <a:schemeClr val="accent5">
                    <a:lumMod val="50000"/>
                  </a:schemeClr>
                </a:solidFill>
              </a:rPr>
              <a:t>sistemleri</a:t>
            </a:r>
            <a:r>
              <a:rPr lang="en-GB" sz="2400" dirty="0">
                <a:solidFill>
                  <a:schemeClr val="accent5">
                    <a:lumMod val="50000"/>
                  </a:schemeClr>
                </a:solidFill>
              </a:rPr>
              <a:t>, </a:t>
            </a:r>
            <a:r>
              <a:rPr lang="en-GB" sz="2400" dirty="0" err="1">
                <a:solidFill>
                  <a:schemeClr val="accent5">
                    <a:lumMod val="50000"/>
                  </a:schemeClr>
                </a:solidFill>
              </a:rPr>
              <a:t>tıbbi</a:t>
            </a:r>
            <a:r>
              <a:rPr lang="en-GB" sz="2400" dirty="0">
                <a:solidFill>
                  <a:schemeClr val="accent5">
                    <a:lumMod val="50000"/>
                  </a:schemeClr>
                </a:solidFill>
              </a:rPr>
              <a:t> </a:t>
            </a:r>
            <a:r>
              <a:rPr lang="en-GB" sz="2400" dirty="0" err="1">
                <a:solidFill>
                  <a:schemeClr val="accent5">
                    <a:lumMod val="50000"/>
                  </a:schemeClr>
                </a:solidFill>
              </a:rPr>
              <a:t>cihazlar</a:t>
            </a:r>
            <a:r>
              <a:rPr lang="en-GB" sz="2400" dirty="0">
                <a:solidFill>
                  <a:schemeClr val="accent5">
                    <a:lumMod val="50000"/>
                  </a:schemeClr>
                </a:solidFill>
              </a:rPr>
              <a:t>, </a:t>
            </a:r>
            <a:r>
              <a:rPr lang="en-GB" sz="2400" dirty="0" err="1">
                <a:solidFill>
                  <a:schemeClr val="accent5">
                    <a:lumMod val="50000"/>
                  </a:schemeClr>
                </a:solidFill>
              </a:rPr>
              <a:t>otomotiv</a:t>
            </a:r>
            <a:r>
              <a:rPr lang="en-GB" sz="2400" dirty="0">
                <a:solidFill>
                  <a:schemeClr val="accent5">
                    <a:lumMod val="50000"/>
                  </a:schemeClr>
                </a:solidFill>
              </a:rPr>
              <a:t> </a:t>
            </a:r>
            <a:r>
              <a:rPr lang="en-GB" sz="2400" dirty="0" err="1">
                <a:solidFill>
                  <a:schemeClr val="accent5">
                    <a:lumMod val="50000"/>
                  </a:schemeClr>
                </a:solidFill>
              </a:rPr>
              <a:t>cihazları</a:t>
            </a:r>
            <a:r>
              <a:rPr lang="en-GB" sz="2400" dirty="0">
                <a:solidFill>
                  <a:schemeClr val="accent5">
                    <a:lumMod val="50000"/>
                  </a:schemeClr>
                </a:solidFill>
              </a:rPr>
              <a:t>, </a:t>
            </a:r>
            <a:r>
              <a:rPr lang="en-GB" sz="2400" dirty="0" err="1">
                <a:solidFill>
                  <a:schemeClr val="accent5">
                    <a:lumMod val="50000"/>
                  </a:schemeClr>
                </a:solidFill>
              </a:rPr>
              <a:t>bilgisayarlar</a:t>
            </a:r>
            <a:r>
              <a:rPr lang="en-GB" sz="2400" dirty="0">
                <a:solidFill>
                  <a:schemeClr val="accent5">
                    <a:lumMod val="50000"/>
                  </a:schemeClr>
                </a:solidFill>
              </a:rPr>
              <a:t> </a:t>
            </a:r>
            <a:r>
              <a:rPr lang="en-GB" sz="2400" dirty="0" err="1">
                <a:solidFill>
                  <a:schemeClr val="accent5">
                    <a:lumMod val="50000"/>
                  </a:schemeClr>
                </a:solidFill>
              </a:rPr>
              <a:t>ve</a:t>
            </a:r>
            <a:r>
              <a:rPr lang="en-GB" sz="2400" dirty="0">
                <a:solidFill>
                  <a:schemeClr val="accent5">
                    <a:lumMod val="50000"/>
                  </a:schemeClr>
                </a:solidFill>
              </a:rPr>
              <a:t> </a:t>
            </a:r>
            <a:r>
              <a:rPr lang="en-GB" sz="2400" dirty="0" err="1">
                <a:solidFill>
                  <a:schemeClr val="accent5">
                    <a:lumMod val="50000"/>
                  </a:schemeClr>
                </a:solidFill>
              </a:rPr>
              <a:t>diğer</a:t>
            </a:r>
            <a:r>
              <a:rPr lang="en-GB" sz="2400" dirty="0">
                <a:solidFill>
                  <a:schemeClr val="accent5">
                    <a:lumMod val="50000"/>
                  </a:schemeClr>
                </a:solidFill>
              </a:rPr>
              <a:t> </a:t>
            </a:r>
            <a:r>
              <a:rPr lang="en-GB" sz="2400" dirty="0" err="1">
                <a:solidFill>
                  <a:schemeClr val="accent5">
                    <a:lumMod val="50000"/>
                  </a:schemeClr>
                </a:solidFill>
              </a:rPr>
              <a:t>birçok</a:t>
            </a:r>
            <a:r>
              <a:rPr lang="en-GB" sz="2400" dirty="0">
                <a:solidFill>
                  <a:schemeClr val="accent5">
                    <a:lumMod val="50000"/>
                  </a:schemeClr>
                </a:solidFill>
              </a:rPr>
              <a:t> </a:t>
            </a:r>
            <a:r>
              <a:rPr lang="en-GB" sz="2400" dirty="0" err="1">
                <a:solidFill>
                  <a:schemeClr val="accent5">
                    <a:lumMod val="50000"/>
                  </a:schemeClr>
                </a:solidFill>
              </a:rPr>
              <a:t>dijital</a:t>
            </a:r>
            <a:r>
              <a:rPr lang="en-GB" sz="2400" dirty="0">
                <a:solidFill>
                  <a:schemeClr val="accent5">
                    <a:lumMod val="50000"/>
                  </a:schemeClr>
                </a:solidFill>
              </a:rPr>
              <a:t> </a:t>
            </a:r>
            <a:r>
              <a:rPr lang="en-GB" sz="2400" dirty="0" err="1">
                <a:solidFill>
                  <a:schemeClr val="accent5">
                    <a:lumMod val="50000"/>
                  </a:schemeClr>
                </a:solidFill>
              </a:rPr>
              <a:t>cihazda</a:t>
            </a:r>
            <a:r>
              <a:rPr lang="en-GB" sz="2400" dirty="0">
                <a:solidFill>
                  <a:schemeClr val="accent5">
                    <a:lumMod val="50000"/>
                  </a:schemeClr>
                </a:solidFill>
              </a:rPr>
              <a:t> </a:t>
            </a:r>
            <a:r>
              <a:rPr lang="en-GB" sz="2400" dirty="0" err="1">
                <a:solidFill>
                  <a:schemeClr val="accent5">
                    <a:lumMod val="50000"/>
                  </a:schemeClr>
                </a:solidFill>
              </a:rPr>
              <a:t>bulunabilir</a:t>
            </a:r>
            <a:r>
              <a:rPr lang="en-GB" sz="2400" dirty="0">
                <a:solidFill>
                  <a:schemeClr val="accent5">
                    <a:lumMod val="50000"/>
                  </a:schemeClr>
                </a:solidFill>
              </a:rPr>
              <a:t>.</a:t>
            </a:r>
          </a:p>
        </p:txBody>
      </p:sp>
      <p:pic>
        <p:nvPicPr>
          <p:cNvPr id="2050" name="Picture 2" descr="ADC in LPC2148 ARM7 Microcontroller: Analog to Digital Converter">
            <a:extLst>
              <a:ext uri="{FF2B5EF4-FFF2-40B4-BE49-F238E27FC236}">
                <a16:creationId xmlns:a16="http://schemas.microsoft.com/office/drawing/2014/main" id="{68760ADF-5EEA-6037-E546-1C5783ED1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751" y="4989581"/>
            <a:ext cx="4986710" cy="16747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ADC, Working, Types of ADCs &amp; How to Use an ADC IC?">
            <a:extLst>
              <a:ext uri="{FF2B5EF4-FFF2-40B4-BE49-F238E27FC236}">
                <a16:creationId xmlns:a16="http://schemas.microsoft.com/office/drawing/2014/main" id="{2C7E6602-D1C2-5AA3-51B6-7CA7A8F5F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224" y="4992387"/>
            <a:ext cx="3191954" cy="167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6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DD5342-4BD1-0F2D-B3DF-23AA57260213}"/>
              </a:ext>
            </a:extLst>
          </p:cNvPr>
          <p:cNvSpPr>
            <a:spLocks noGrp="1"/>
          </p:cNvSpPr>
          <p:nvPr>
            <p:ph type="title"/>
          </p:nvPr>
        </p:nvSpPr>
        <p:spPr>
          <a:xfrm>
            <a:off x="381000" y="98746"/>
            <a:ext cx="11430000" cy="1325563"/>
          </a:xfrm>
        </p:spPr>
        <p:txBody>
          <a:bodyPr/>
          <a:lstStyle/>
          <a:p>
            <a:r>
              <a:rPr lang="tr-TR" sz="3800" dirty="0"/>
              <a:t>Sensör nedir?</a:t>
            </a:r>
            <a:endParaRPr lang="en-GB" sz="3800" dirty="0"/>
          </a:p>
        </p:txBody>
      </p:sp>
      <p:sp>
        <p:nvSpPr>
          <p:cNvPr id="3" name="İçerik Yer Tutucusu 2">
            <a:extLst>
              <a:ext uri="{FF2B5EF4-FFF2-40B4-BE49-F238E27FC236}">
                <a16:creationId xmlns:a16="http://schemas.microsoft.com/office/drawing/2014/main" id="{E8C7292B-FD0F-0DCE-634F-68C178DF2DC2}"/>
              </a:ext>
            </a:extLst>
          </p:cNvPr>
          <p:cNvSpPr>
            <a:spLocks noGrp="1"/>
          </p:cNvSpPr>
          <p:nvPr>
            <p:ph idx="1"/>
          </p:nvPr>
        </p:nvSpPr>
        <p:spPr>
          <a:xfrm>
            <a:off x="381000" y="1336719"/>
            <a:ext cx="11430000" cy="2092281"/>
          </a:xfrm>
        </p:spPr>
        <p:txBody>
          <a:bodyPr/>
          <a:lstStyle/>
          <a:p>
            <a:pPr>
              <a:buFont typeface="Wingdings" panose="05000000000000000000" pitchFamily="2" charset="2"/>
              <a:buChar char="§"/>
            </a:pPr>
            <a:r>
              <a:rPr lang="en-GB" sz="2400" dirty="0">
                <a:solidFill>
                  <a:schemeClr val="accent2">
                    <a:lumMod val="50000"/>
                  </a:schemeClr>
                </a:solidFill>
              </a:rPr>
              <a:t>Bir </a:t>
            </a:r>
            <a:r>
              <a:rPr lang="en-GB" sz="2400" dirty="0" err="1">
                <a:solidFill>
                  <a:schemeClr val="accent2">
                    <a:lumMod val="50000"/>
                  </a:schemeClr>
                </a:solidFill>
              </a:rPr>
              <a:t>sensör</a:t>
            </a:r>
            <a:r>
              <a:rPr lang="en-GB" sz="2400" dirty="0">
                <a:solidFill>
                  <a:schemeClr val="accent2">
                    <a:lumMod val="50000"/>
                  </a:schemeClr>
                </a:solidFill>
              </a:rPr>
              <a:t>, </a:t>
            </a:r>
            <a:r>
              <a:rPr lang="en-GB" sz="2400" dirty="0" err="1">
                <a:solidFill>
                  <a:schemeClr val="accent2">
                    <a:lumMod val="50000"/>
                  </a:schemeClr>
                </a:solidFill>
              </a:rPr>
              <a:t>bir</a:t>
            </a:r>
            <a:r>
              <a:rPr lang="en-GB" sz="2400" dirty="0">
                <a:solidFill>
                  <a:schemeClr val="accent2">
                    <a:lumMod val="50000"/>
                  </a:schemeClr>
                </a:solidFill>
              </a:rPr>
              <a:t> </a:t>
            </a:r>
            <a:r>
              <a:rPr lang="en-GB" sz="2400" dirty="0" err="1">
                <a:solidFill>
                  <a:schemeClr val="accent2">
                    <a:lumMod val="50000"/>
                  </a:schemeClr>
                </a:solidFill>
              </a:rPr>
              <a:t>fiziksel</a:t>
            </a:r>
            <a:r>
              <a:rPr lang="en-GB" sz="2400" dirty="0">
                <a:solidFill>
                  <a:schemeClr val="accent2">
                    <a:lumMod val="50000"/>
                  </a:schemeClr>
                </a:solidFill>
              </a:rPr>
              <a:t> </a:t>
            </a:r>
            <a:r>
              <a:rPr lang="en-GB" sz="2400" dirty="0" err="1">
                <a:solidFill>
                  <a:schemeClr val="accent2">
                    <a:lumMod val="50000"/>
                  </a:schemeClr>
                </a:solidFill>
              </a:rPr>
              <a:t>veya</a:t>
            </a:r>
            <a:r>
              <a:rPr lang="en-GB" sz="2400" dirty="0">
                <a:solidFill>
                  <a:schemeClr val="accent2">
                    <a:lumMod val="50000"/>
                  </a:schemeClr>
                </a:solidFill>
              </a:rPr>
              <a:t> </a:t>
            </a:r>
            <a:r>
              <a:rPr lang="en-GB" sz="2400" dirty="0" err="1">
                <a:solidFill>
                  <a:schemeClr val="accent2">
                    <a:lumMod val="50000"/>
                  </a:schemeClr>
                </a:solidFill>
              </a:rPr>
              <a:t>kimyasal</a:t>
            </a:r>
            <a:r>
              <a:rPr lang="en-GB" sz="2400" dirty="0">
                <a:solidFill>
                  <a:schemeClr val="accent2">
                    <a:lumMod val="50000"/>
                  </a:schemeClr>
                </a:solidFill>
              </a:rPr>
              <a:t> </a:t>
            </a:r>
            <a:r>
              <a:rPr lang="en-GB" sz="2400" dirty="0" err="1">
                <a:solidFill>
                  <a:schemeClr val="accent2">
                    <a:lumMod val="50000"/>
                  </a:schemeClr>
                </a:solidFill>
              </a:rPr>
              <a:t>özelliği</a:t>
            </a:r>
            <a:r>
              <a:rPr lang="en-GB" sz="2400" dirty="0">
                <a:solidFill>
                  <a:schemeClr val="accent2">
                    <a:lumMod val="50000"/>
                  </a:schemeClr>
                </a:solidFill>
              </a:rPr>
              <a:t> </a:t>
            </a:r>
            <a:r>
              <a:rPr lang="en-GB" sz="2400" dirty="0" err="1">
                <a:solidFill>
                  <a:schemeClr val="accent2">
                    <a:lumMod val="50000"/>
                  </a:schemeClr>
                </a:solidFill>
              </a:rPr>
              <a:t>ölçmek</a:t>
            </a:r>
            <a:r>
              <a:rPr lang="en-GB" sz="2400" dirty="0">
                <a:solidFill>
                  <a:schemeClr val="accent2">
                    <a:lumMod val="50000"/>
                  </a:schemeClr>
                </a:solidFill>
              </a:rPr>
              <a:t> </a:t>
            </a:r>
            <a:r>
              <a:rPr lang="en-GB" sz="2400" dirty="0" err="1">
                <a:solidFill>
                  <a:schemeClr val="accent2">
                    <a:lumMod val="50000"/>
                  </a:schemeClr>
                </a:solidFill>
              </a:rPr>
              <a:t>için</a:t>
            </a:r>
            <a:r>
              <a:rPr lang="en-GB" sz="2400" dirty="0">
                <a:solidFill>
                  <a:schemeClr val="accent2">
                    <a:lumMod val="50000"/>
                  </a:schemeClr>
                </a:solidFill>
              </a:rPr>
              <a:t> </a:t>
            </a:r>
            <a:r>
              <a:rPr lang="en-GB" sz="2400" dirty="0" err="1">
                <a:solidFill>
                  <a:schemeClr val="accent2">
                    <a:lumMod val="50000"/>
                  </a:schemeClr>
                </a:solidFill>
              </a:rPr>
              <a:t>tasarlanmış</a:t>
            </a:r>
            <a:r>
              <a:rPr lang="en-GB" sz="2400" dirty="0">
                <a:solidFill>
                  <a:schemeClr val="accent2">
                    <a:lumMod val="50000"/>
                  </a:schemeClr>
                </a:solidFill>
              </a:rPr>
              <a:t> </a:t>
            </a:r>
            <a:r>
              <a:rPr lang="en-GB" sz="2400" dirty="0" err="1">
                <a:solidFill>
                  <a:schemeClr val="accent2">
                    <a:lumMod val="50000"/>
                  </a:schemeClr>
                </a:solidFill>
              </a:rPr>
              <a:t>bir</a:t>
            </a:r>
            <a:r>
              <a:rPr lang="en-GB" sz="2400" dirty="0">
                <a:solidFill>
                  <a:schemeClr val="accent2">
                    <a:lumMod val="50000"/>
                  </a:schemeClr>
                </a:solidFill>
              </a:rPr>
              <a:t> </a:t>
            </a:r>
            <a:r>
              <a:rPr lang="en-GB" sz="2400" dirty="0" err="1">
                <a:solidFill>
                  <a:schemeClr val="accent2">
                    <a:lumMod val="50000"/>
                  </a:schemeClr>
                </a:solidFill>
              </a:rPr>
              <a:t>cihazdır</a:t>
            </a:r>
            <a:r>
              <a:rPr lang="en-GB" sz="2400" dirty="0">
                <a:solidFill>
                  <a:schemeClr val="accent2">
                    <a:lumMod val="50000"/>
                  </a:schemeClr>
                </a:solidFill>
              </a:rPr>
              <a:t>. </a:t>
            </a:r>
            <a:r>
              <a:rPr lang="en-GB" sz="2400" dirty="0" err="1">
                <a:solidFill>
                  <a:schemeClr val="accent2">
                    <a:lumMod val="50000"/>
                  </a:schemeClr>
                </a:solidFill>
              </a:rPr>
              <a:t>Sensörler</a:t>
            </a:r>
            <a:r>
              <a:rPr lang="en-GB" sz="2400" dirty="0">
                <a:solidFill>
                  <a:schemeClr val="accent2">
                    <a:lumMod val="50000"/>
                  </a:schemeClr>
                </a:solidFill>
              </a:rPr>
              <a:t>, </a:t>
            </a:r>
            <a:r>
              <a:rPr lang="en-GB" sz="2400" dirty="0" err="1">
                <a:solidFill>
                  <a:schemeClr val="accent2">
                    <a:lumMod val="50000"/>
                  </a:schemeClr>
                </a:solidFill>
              </a:rPr>
              <a:t>çevrelerindeki</a:t>
            </a:r>
            <a:r>
              <a:rPr lang="en-GB" sz="2400" dirty="0">
                <a:solidFill>
                  <a:schemeClr val="accent2">
                    <a:lumMod val="50000"/>
                  </a:schemeClr>
                </a:solidFill>
              </a:rPr>
              <a:t> </a:t>
            </a:r>
            <a:r>
              <a:rPr lang="en-GB" sz="2400" dirty="0" err="1">
                <a:solidFill>
                  <a:schemeClr val="accent2">
                    <a:lumMod val="50000"/>
                  </a:schemeClr>
                </a:solidFill>
              </a:rPr>
              <a:t>değişiklikleri</a:t>
            </a:r>
            <a:r>
              <a:rPr lang="en-GB" sz="2400" dirty="0">
                <a:solidFill>
                  <a:schemeClr val="accent2">
                    <a:lumMod val="50000"/>
                  </a:schemeClr>
                </a:solidFill>
              </a:rPr>
              <a:t> </a:t>
            </a:r>
            <a:r>
              <a:rPr lang="en-GB" sz="2400" dirty="0" err="1">
                <a:solidFill>
                  <a:schemeClr val="accent2">
                    <a:lumMod val="50000"/>
                  </a:schemeClr>
                </a:solidFill>
              </a:rPr>
              <a:t>algılamak</a:t>
            </a:r>
            <a:r>
              <a:rPr lang="en-GB" sz="2400" dirty="0">
                <a:solidFill>
                  <a:schemeClr val="accent2">
                    <a:lumMod val="50000"/>
                  </a:schemeClr>
                </a:solidFill>
              </a:rPr>
              <a:t>, </a:t>
            </a:r>
            <a:r>
              <a:rPr lang="en-GB" sz="2400" dirty="0" err="1">
                <a:solidFill>
                  <a:schemeClr val="accent2">
                    <a:lumMod val="50000"/>
                  </a:schemeClr>
                </a:solidFill>
              </a:rPr>
              <a:t>ölçmek</a:t>
            </a:r>
            <a:r>
              <a:rPr lang="en-GB" sz="2400" dirty="0">
                <a:solidFill>
                  <a:schemeClr val="accent2">
                    <a:lumMod val="50000"/>
                  </a:schemeClr>
                </a:solidFill>
              </a:rPr>
              <a:t> </a:t>
            </a:r>
            <a:r>
              <a:rPr lang="en-GB" sz="2400" dirty="0" err="1">
                <a:solidFill>
                  <a:schemeClr val="accent2">
                    <a:lumMod val="50000"/>
                  </a:schemeClr>
                </a:solidFill>
              </a:rPr>
              <a:t>ve</a:t>
            </a:r>
            <a:r>
              <a:rPr lang="en-GB" sz="2400" dirty="0">
                <a:solidFill>
                  <a:schemeClr val="accent2">
                    <a:lumMod val="50000"/>
                  </a:schemeClr>
                </a:solidFill>
              </a:rPr>
              <a:t> </a:t>
            </a:r>
            <a:r>
              <a:rPr lang="en-GB" sz="2400" dirty="0" err="1">
                <a:solidFill>
                  <a:schemeClr val="accent2">
                    <a:lumMod val="50000"/>
                  </a:schemeClr>
                </a:solidFill>
              </a:rPr>
              <a:t>işlemek</a:t>
            </a:r>
            <a:r>
              <a:rPr lang="en-GB" sz="2400" dirty="0">
                <a:solidFill>
                  <a:schemeClr val="accent2">
                    <a:lumMod val="50000"/>
                  </a:schemeClr>
                </a:solidFill>
              </a:rPr>
              <a:t> </a:t>
            </a:r>
            <a:r>
              <a:rPr lang="en-GB" sz="2400" dirty="0" err="1">
                <a:solidFill>
                  <a:schemeClr val="accent2">
                    <a:lumMod val="50000"/>
                  </a:schemeClr>
                </a:solidFill>
              </a:rPr>
              <a:t>için</a:t>
            </a:r>
            <a:r>
              <a:rPr lang="en-GB" sz="2400" dirty="0">
                <a:solidFill>
                  <a:schemeClr val="accent2">
                    <a:lumMod val="50000"/>
                  </a:schemeClr>
                </a:solidFill>
              </a:rPr>
              <a:t> </a:t>
            </a:r>
            <a:r>
              <a:rPr lang="en-GB" sz="2400" dirty="0" err="1">
                <a:solidFill>
                  <a:schemeClr val="accent2">
                    <a:lumMod val="50000"/>
                  </a:schemeClr>
                </a:solidFill>
              </a:rPr>
              <a:t>kullanılan</a:t>
            </a:r>
            <a:r>
              <a:rPr lang="en-GB" sz="2400" dirty="0">
                <a:solidFill>
                  <a:schemeClr val="accent2">
                    <a:lumMod val="50000"/>
                  </a:schemeClr>
                </a:solidFill>
              </a:rPr>
              <a:t> </a:t>
            </a:r>
            <a:r>
              <a:rPr lang="en-GB" sz="2400" dirty="0" err="1">
                <a:solidFill>
                  <a:schemeClr val="accent2">
                    <a:lumMod val="50000"/>
                  </a:schemeClr>
                </a:solidFill>
              </a:rPr>
              <a:t>elektronik</a:t>
            </a:r>
            <a:r>
              <a:rPr lang="en-GB" sz="2400" dirty="0">
                <a:solidFill>
                  <a:schemeClr val="accent2">
                    <a:lumMod val="50000"/>
                  </a:schemeClr>
                </a:solidFill>
              </a:rPr>
              <a:t> </a:t>
            </a:r>
            <a:r>
              <a:rPr lang="en-GB" sz="2400" dirty="0" err="1">
                <a:solidFill>
                  <a:schemeClr val="accent2">
                    <a:lumMod val="50000"/>
                  </a:schemeClr>
                </a:solidFill>
              </a:rPr>
              <a:t>cihazlardır</a:t>
            </a:r>
            <a:r>
              <a:rPr lang="en-GB" sz="2400" dirty="0">
                <a:solidFill>
                  <a:schemeClr val="accent2">
                    <a:lumMod val="50000"/>
                  </a:schemeClr>
                </a:solidFill>
              </a:rPr>
              <a:t>.</a:t>
            </a:r>
            <a:endParaRPr lang="tr-TR" sz="2400" dirty="0">
              <a:solidFill>
                <a:schemeClr val="accent2">
                  <a:lumMod val="50000"/>
                </a:schemeClr>
              </a:solidFill>
            </a:endParaRPr>
          </a:p>
          <a:p>
            <a:pPr>
              <a:buFont typeface="Wingdings" panose="05000000000000000000" pitchFamily="2" charset="2"/>
              <a:buChar char="§"/>
            </a:pPr>
            <a:r>
              <a:rPr lang="en-GB" sz="2400" dirty="0" err="1">
                <a:solidFill>
                  <a:schemeClr val="accent2">
                    <a:lumMod val="50000"/>
                  </a:schemeClr>
                </a:solidFill>
              </a:rPr>
              <a:t>Sensörler</a:t>
            </a:r>
            <a:r>
              <a:rPr lang="en-GB" sz="2400" dirty="0">
                <a:solidFill>
                  <a:schemeClr val="accent2">
                    <a:lumMod val="50000"/>
                  </a:schemeClr>
                </a:solidFill>
              </a:rPr>
              <a:t>, </a:t>
            </a:r>
            <a:r>
              <a:rPr lang="en-GB" sz="2400" dirty="0" err="1">
                <a:solidFill>
                  <a:schemeClr val="accent2">
                    <a:lumMod val="50000"/>
                  </a:schemeClr>
                </a:solidFill>
              </a:rPr>
              <a:t>ışık</a:t>
            </a:r>
            <a:r>
              <a:rPr lang="en-GB" sz="2400" dirty="0">
                <a:solidFill>
                  <a:schemeClr val="accent2">
                    <a:lumMod val="50000"/>
                  </a:schemeClr>
                </a:solidFill>
              </a:rPr>
              <a:t>, </a:t>
            </a:r>
            <a:r>
              <a:rPr lang="en-GB" sz="2400" dirty="0" err="1">
                <a:solidFill>
                  <a:schemeClr val="accent2">
                    <a:lumMod val="50000"/>
                  </a:schemeClr>
                </a:solidFill>
              </a:rPr>
              <a:t>sıcaklık</a:t>
            </a:r>
            <a:r>
              <a:rPr lang="en-GB" sz="2400" dirty="0">
                <a:solidFill>
                  <a:schemeClr val="accent2">
                    <a:lumMod val="50000"/>
                  </a:schemeClr>
                </a:solidFill>
              </a:rPr>
              <a:t>, </a:t>
            </a:r>
            <a:r>
              <a:rPr lang="en-GB" sz="2400" dirty="0" err="1">
                <a:solidFill>
                  <a:schemeClr val="accent2">
                    <a:lumMod val="50000"/>
                  </a:schemeClr>
                </a:solidFill>
              </a:rPr>
              <a:t>nem</a:t>
            </a:r>
            <a:r>
              <a:rPr lang="en-GB" sz="2400" dirty="0">
                <a:solidFill>
                  <a:schemeClr val="accent2">
                    <a:lumMod val="50000"/>
                  </a:schemeClr>
                </a:solidFill>
              </a:rPr>
              <a:t>, </a:t>
            </a:r>
            <a:r>
              <a:rPr lang="en-GB" sz="2400" dirty="0" err="1">
                <a:solidFill>
                  <a:schemeClr val="accent2">
                    <a:lumMod val="50000"/>
                  </a:schemeClr>
                </a:solidFill>
              </a:rPr>
              <a:t>basınç</a:t>
            </a:r>
            <a:r>
              <a:rPr lang="en-GB" sz="2400" dirty="0">
                <a:solidFill>
                  <a:schemeClr val="accent2">
                    <a:lumMod val="50000"/>
                  </a:schemeClr>
                </a:solidFill>
              </a:rPr>
              <a:t>, </a:t>
            </a:r>
            <a:r>
              <a:rPr lang="en-GB" sz="2400" dirty="0" err="1">
                <a:solidFill>
                  <a:schemeClr val="accent2">
                    <a:lumMod val="50000"/>
                  </a:schemeClr>
                </a:solidFill>
              </a:rPr>
              <a:t>manyetizma</a:t>
            </a:r>
            <a:r>
              <a:rPr lang="en-GB" sz="2400" dirty="0">
                <a:solidFill>
                  <a:schemeClr val="accent2">
                    <a:lumMod val="50000"/>
                  </a:schemeClr>
                </a:solidFill>
              </a:rPr>
              <a:t>, </a:t>
            </a:r>
            <a:r>
              <a:rPr lang="en-GB" sz="2400" dirty="0" err="1">
                <a:solidFill>
                  <a:schemeClr val="accent2">
                    <a:lumMod val="50000"/>
                  </a:schemeClr>
                </a:solidFill>
              </a:rPr>
              <a:t>hız</a:t>
            </a:r>
            <a:r>
              <a:rPr lang="en-GB" sz="2400" dirty="0">
                <a:solidFill>
                  <a:schemeClr val="accent2">
                    <a:lumMod val="50000"/>
                  </a:schemeClr>
                </a:solidFill>
              </a:rPr>
              <a:t>, </a:t>
            </a:r>
            <a:r>
              <a:rPr lang="en-GB" sz="2400" dirty="0" err="1">
                <a:solidFill>
                  <a:schemeClr val="accent2">
                    <a:lumMod val="50000"/>
                  </a:schemeClr>
                </a:solidFill>
              </a:rPr>
              <a:t>konum</a:t>
            </a:r>
            <a:r>
              <a:rPr lang="en-GB" sz="2400" dirty="0">
                <a:solidFill>
                  <a:schemeClr val="accent2">
                    <a:lumMod val="50000"/>
                  </a:schemeClr>
                </a:solidFill>
              </a:rPr>
              <a:t>, </a:t>
            </a:r>
            <a:r>
              <a:rPr lang="en-GB" sz="2400" dirty="0" err="1">
                <a:solidFill>
                  <a:schemeClr val="accent2">
                    <a:lumMod val="50000"/>
                  </a:schemeClr>
                </a:solidFill>
              </a:rPr>
              <a:t>hareket</a:t>
            </a:r>
            <a:r>
              <a:rPr lang="en-GB" sz="2400" dirty="0">
                <a:solidFill>
                  <a:schemeClr val="accent2">
                    <a:lumMod val="50000"/>
                  </a:schemeClr>
                </a:solidFill>
              </a:rPr>
              <a:t>, </a:t>
            </a:r>
            <a:r>
              <a:rPr lang="en-GB" sz="2400" dirty="0" err="1">
                <a:solidFill>
                  <a:schemeClr val="accent2">
                    <a:lumMod val="50000"/>
                  </a:schemeClr>
                </a:solidFill>
              </a:rPr>
              <a:t>titreşim</a:t>
            </a:r>
            <a:r>
              <a:rPr lang="en-GB" sz="2400" dirty="0">
                <a:solidFill>
                  <a:schemeClr val="accent2">
                    <a:lumMod val="50000"/>
                  </a:schemeClr>
                </a:solidFill>
              </a:rPr>
              <a:t>, </a:t>
            </a:r>
            <a:r>
              <a:rPr lang="en-GB" sz="2400" dirty="0" err="1">
                <a:solidFill>
                  <a:schemeClr val="accent2">
                    <a:lumMod val="50000"/>
                  </a:schemeClr>
                </a:solidFill>
              </a:rPr>
              <a:t>kimyasal</a:t>
            </a:r>
            <a:r>
              <a:rPr lang="en-GB" sz="2400" dirty="0">
                <a:solidFill>
                  <a:schemeClr val="accent2">
                    <a:lumMod val="50000"/>
                  </a:schemeClr>
                </a:solidFill>
              </a:rPr>
              <a:t> </a:t>
            </a:r>
            <a:r>
              <a:rPr lang="en-GB" sz="2400" dirty="0" err="1">
                <a:solidFill>
                  <a:schemeClr val="accent2">
                    <a:lumMod val="50000"/>
                  </a:schemeClr>
                </a:solidFill>
              </a:rPr>
              <a:t>bileşim</a:t>
            </a:r>
            <a:r>
              <a:rPr lang="en-GB" sz="2400" dirty="0">
                <a:solidFill>
                  <a:schemeClr val="accent2">
                    <a:lumMod val="50000"/>
                  </a:schemeClr>
                </a:solidFill>
              </a:rPr>
              <a:t> </a:t>
            </a:r>
            <a:r>
              <a:rPr lang="en-GB" sz="2400" dirty="0" err="1">
                <a:solidFill>
                  <a:schemeClr val="accent2">
                    <a:lumMod val="50000"/>
                  </a:schemeClr>
                </a:solidFill>
              </a:rPr>
              <a:t>ve</a:t>
            </a:r>
            <a:r>
              <a:rPr lang="en-GB" sz="2400" dirty="0">
                <a:solidFill>
                  <a:schemeClr val="accent2">
                    <a:lumMod val="50000"/>
                  </a:schemeClr>
                </a:solidFill>
              </a:rPr>
              <a:t> </a:t>
            </a:r>
            <a:r>
              <a:rPr lang="en-GB" sz="2400" dirty="0" err="1">
                <a:solidFill>
                  <a:schemeClr val="accent2">
                    <a:lumMod val="50000"/>
                  </a:schemeClr>
                </a:solidFill>
              </a:rPr>
              <a:t>diğer</a:t>
            </a:r>
            <a:r>
              <a:rPr lang="en-GB" sz="2400" dirty="0">
                <a:solidFill>
                  <a:schemeClr val="accent2">
                    <a:lumMod val="50000"/>
                  </a:schemeClr>
                </a:solidFill>
              </a:rPr>
              <a:t> </a:t>
            </a:r>
            <a:r>
              <a:rPr lang="en-GB" sz="2400" dirty="0" err="1">
                <a:solidFill>
                  <a:schemeClr val="accent2">
                    <a:lumMod val="50000"/>
                  </a:schemeClr>
                </a:solidFill>
              </a:rPr>
              <a:t>birçok</a:t>
            </a:r>
            <a:r>
              <a:rPr lang="en-GB" sz="2400" dirty="0">
                <a:solidFill>
                  <a:schemeClr val="accent2">
                    <a:lumMod val="50000"/>
                  </a:schemeClr>
                </a:solidFill>
              </a:rPr>
              <a:t> </a:t>
            </a:r>
            <a:r>
              <a:rPr lang="en-GB" sz="2400" dirty="0" err="1">
                <a:solidFill>
                  <a:schemeClr val="accent2">
                    <a:lumMod val="50000"/>
                  </a:schemeClr>
                </a:solidFill>
              </a:rPr>
              <a:t>fiziksel</a:t>
            </a:r>
            <a:r>
              <a:rPr lang="en-GB" sz="2400" dirty="0">
                <a:solidFill>
                  <a:schemeClr val="accent2">
                    <a:lumMod val="50000"/>
                  </a:schemeClr>
                </a:solidFill>
              </a:rPr>
              <a:t> </a:t>
            </a:r>
            <a:r>
              <a:rPr lang="en-GB" sz="2400" dirty="0" err="1">
                <a:solidFill>
                  <a:schemeClr val="accent2">
                    <a:lumMod val="50000"/>
                  </a:schemeClr>
                </a:solidFill>
              </a:rPr>
              <a:t>veya</a:t>
            </a:r>
            <a:r>
              <a:rPr lang="en-GB" sz="2400" dirty="0">
                <a:solidFill>
                  <a:schemeClr val="accent2">
                    <a:lumMod val="50000"/>
                  </a:schemeClr>
                </a:solidFill>
              </a:rPr>
              <a:t> </a:t>
            </a:r>
            <a:r>
              <a:rPr lang="en-GB" sz="2400" dirty="0" err="1">
                <a:solidFill>
                  <a:schemeClr val="accent2">
                    <a:lumMod val="50000"/>
                  </a:schemeClr>
                </a:solidFill>
              </a:rPr>
              <a:t>kimyasal</a:t>
            </a:r>
            <a:r>
              <a:rPr lang="en-GB" sz="2400" dirty="0">
                <a:solidFill>
                  <a:schemeClr val="accent2">
                    <a:lumMod val="50000"/>
                  </a:schemeClr>
                </a:solidFill>
              </a:rPr>
              <a:t> </a:t>
            </a:r>
            <a:r>
              <a:rPr lang="en-GB" sz="2400" dirty="0" err="1">
                <a:solidFill>
                  <a:schemeClr val="accent2">
                    <a:lumMod val="50000"/>
                  </a:schemeClr>
                </a:solidFill>
              </a:rPr>
              <a:t>değişkenleri</a:t>
            </a:r>
            <a:r>
              <a:rPr lang="en-GB" sz="2400" dirty="0">
                <a:solidFill>
                  <a:schemeClr val="accent2">
                    <a:lumMod val="50000"/>
                  </a:schemeClr>
                </a:solidFill>
              </a:rPr>
              <a:t> </a:t>
            </a:r>
            <a:r>
              <a:rPr lang="en-GB" sz="2400" dirty="0" err="1">
                <a:solidFill>
                  <a:schemeClr val="accent2">
                    <a:lumMod val="50000"/>
                  </a:schemeClr>
                </a:solidFill>
              </a:rPr>
              <a:t>algılayabilirler</a:t>
            </a:r>
            <a:r>
              <a:rPr lang="en-GB" sz="2400" dirty="0">
                <a:solidFill>
                  <a:schemeClr val="accent2">
                    <a:lumMod val="50000"/>
                  </a:schemeClr>
                </a:solidFill>
              </a:rPr>
              <a:t>. </a:t>
            </a:r>
            <a:r>
              <a:rPr lang="en-GB" sz="2400" dirty="0" err="1">
                <a:solidFill>
                  <a:schemeClr val="accent2">
                    <a:lumMod val="50000"/>
                  </a:schemeClr>
                </a:solidFill>
              </a:rPr>
              <a:t>Sensörler</a:t>
            </a:r>
            <a:r>
              <a:rPr lang="en-GB" sz="2400" dirty="0">
                <a:solidFill>
                  <a:schemeClr val="accent2">
                    <a:lumMod val="50000"/>
                  </a:schemeClr>
                </a:solidFill>
              </a:rPr>
              <a:t>, </a:t>
            </a:r>
            <a:r>
              <a:rPr lang="en-GB" sz="2400" dirty="0" err="1">
                <a:solidFill>
                  <a:schemeClr val="accent2">
                    <a:lumMod val="50000"/>
                  </a:schemeClr>
                </a:solidFill>
              </a:rPr>
              <a:t>endüstriyel</a:t>
            </a:r>
            <a:r>
              <a:rPr lang="en-GB" sz="2400" dirty="0">
                <a:solidFill>
                  <a:schemeClr val="accent2">
                    <a:lumMod val="50000"/>
                  </a:schemeClr>
                </a:solidFill>
              </a:rPr>
              <a:t>, </a:t>
            </a:r>
            <a:r>
              <a:rPr lang="en-GB" sz="2400" dirty="0" err="1">
                <a:solidFill>
                  <a:schemeClr val="accent2">
                    <a:lumMod val="50000"/>
                  </a:schemeClr>
                </a:solidFill>
              </a:rPr>
              <a:t>tıbbi</a:t>
            </a:r>
            <a:r>
              <a:rPr lang="en-GB" sz="2400" dirty="0">
                <a:solidFill>
                  <a:schemeClr val="accent2">
                    <a:lumMod val="50000"/>
                  </a:schemeClr>
                </a:solidFill>
              </a:rPr>
              <a:t>, </a:t>
            </a:r>
            <a:r>
              <a:rPr lang="en-GB" sz="2400" dirty="0" err="1">
                <a:solidFill>
                  <a:schemeClr val="accent2">
                    <a:lumMod val="50000"/>
                  </a:schemeClr>
                </a:solidFill>
              </a:rPr>
              <a:t>otomotiv</a:t>
            </a:r>
            <a:r>
              <a:rPr lang="en-GB" sz="2400" dirty="0">
                <a:solidFill>
                  <a:schemeClr val="accent2">
                    <a:lumMod val="50000"/>
                  </a:schemeClr>
                </a:solidFill>
              </a:rPr>
              <a:t>, </a:t>
            </a:r>
            <a:r>
              <a:rPr lang="en-GB" sz="2400" dirty="0" err="1">
                <a:solidFill>
                  <a:schemeClr val="accent2">
                    <a:lumMod val="50000"/>
                  </a:schemeClr>
                </a:solidFill>
              </a:rPr>
              <a:t>savunma</a:t>
            </a:r>
            <a:r>
              <a:rPr lang="en-GB" sz="2400" dirty="0">
                <a:solidFill>
                  <a:schemeClr val="accent2">
                    <a:lumMod val="50000"/>
                  </a:schemeClr>
                </a:solidFill>
              </a:rPr>
              <a:t>, </a:t>
            </a:r>
            <a:r>
              <a:rPr lang="en-GB" sz="2400" dirty="0" err="1">
                <a:solidFill>
                  <a:schemeClr val="accent2">
                    <a:lumMod val="50000"/>
                  </a:schemeClr>
                </a:solidFill>
              </a:rPr>
              <a:t>havacılık</a:t>
            </a:r>
            <a:r>
              <a:rPr lang="en-GB" sz="2400" dirty="0">
                <a:solidFill>
                  <a:schemeClr val="accent2">
                    <a:lumMod val="50000"/>
                  </a:schemeClr>
                </a:solidFill>
              </a:rPr>
              <a:t>, </a:t>
            </a:r>
            <a:r>
              <a:rPr lang="en-GB" sz="2400" dirty="0" err="1">
                <a:solidFill>
                  <a:schemeClr val="accent2">
                    <a:lumMod val="50000"/>
                  </a:schemeClr>
                </a:solidFill>
              </a:rPr>
              <a:t>uzay</a:t>
            </a:r>
            <a:r>
              <a:rPr lang="en-GB" sz="2400" dirty="0">
                <a:solidFill>
                  <a:schemeClr val="accent2">
                    <a:lumMod val="50000"/>
                  </a:schemeClr>
                </a:solidFill>
              </a:rPr>
              <a:t> </a:t>
            </a:r>
            <a:r>
              <a:rPr lang="en-GB" sz="2400" dirty="0" err="1">
                <a:solidFill>
                  <a:schemeClr val="accent2">
                    <a:lumMod val="50000"/>
                  </a:schemeClr>
                </a:solidFill>
              </a:rPr>
              <a:t>ve</a:t>
            </a:r>
            <a:r>
              <a:rPr lang="en-GB" sz="2400" dirty="0">
                <a:solidFill>
                  <a:schemeClr val="accent2">
                    <a:lumMod val="50000"/>
                  </a:schemeClr>
                </a:solidFill>
              </a:rPr>
              <a:t> </a:t>
            </a:r>
            <a:r>
              <a:rPr lang="en-GB" sz="2400" dirty="0" err="1">
                <a:solidFill>
                  <a:schemeClr val="accent2">
                    <a:lumMod val="50000"/>
                  </a:schemeClr>
                </a:solidFill>
              </a:rPr>
              <a:t>diğer</a:t>
            </a:r>
            <a:r>
              <a:rPr lang="en-GB" sz="2400" dirty="0">
                <a:solidFill>
                  <a:schemeClr val="accent2">
                    <a:lumMod val="50000"/>
                  </a:schemeClr>
                </a:solidFill>
              </a:rPr>
              <a:t> </a:t>
            </a:r>
            <a:r>
              <a:rPr lang="en-GB" sz="2400" dirty="0" err="1">
                <a:solidFill>
                  <a:schemeClr val="accent2">
                    <a:lumMod val="50000"/>
                  </a:schemeClr>
                </a:solidFill>
              </a:rPr>
              <a:t>birçok</a:t>
            </a:r>
            <a:r>
              <a:rPr lang="en-GB" sz="2400" dirty="0">
                <a:solidFill>
                  <a:schemeClr val="accent2">
                    <a:lumMod val="50000"/>
                  </a:schemeClr>
                </a:solidFill>
              </a:rPr>
              <a:t> </a:t>
            </a:r>
            <a:r>
              <a:rPr lang="en-GB" sz="2400" dirty="0" err="1">
                <a:solidFill>
                  <a:schemeClr val="accent2">
                    <a:lumMod val="50000"/>
                  </a:schemeClr>
                </a:solidFill>
              </a:rPr>
              <a:t>sektörde</a:t>
            </a:r>
            <a:r>
              <a:rPr lang="en-GB" sz="2400" dirty="0">
                <a:solidFill>
                  <a:schemeClr val="accent2">
                    <a:lumMod val="50000"/>
                  </a:schemeClr>
                </a:solidFill>
              </a:rPr>
              <a:t> </a:t>
            </a:r>
            <a:r>
              <a:rPr lang="en-GB" sz="2400" dirty="0" err="1">
                <a:solidFill>
                  <a:schemeClr val="accent2">
                    <a:lumMod val="50000"/>
                  </a:schemeClr>
                </a:solidFill>
              </a:rPr>
              <a:t>yaygın</a:t>
            </a:r>
            <a:r>
              <a:rPr lang="en-GB" sz="2400" dirty="0">
                <a:solidFill>
                  <a:schemeClr val="accent2">
                    <a:lumMod val="50000"/>
                  </a:schemeClr>
                </a:solidFill>
              </a:rPr>
              <a:t> </a:t>
            </a:r>
            <a:r>
              <a:rPr lang="en-GB" sz="2400" dirty="0" err="1">
                <a:solidFill>
                  <a:schemeClr val="accent2">
                    <a:lumMod val="50000"/>
                  </a:schemeClr>
                </a:solidFill>
              </a:rPr>
              <a:t>olarak</a:t>
            </a:r>
            <a:r>
              <a:rPr lang="en-GB" sz="2400" dirty="0">
                <a:solidFill>
                  <a:schemeClr val="accent2">
                    <a:lumMod val="50000"/>
                  </a:schemeClr>
                </a:solidFill>
              </a:rPr>
              <a:t> </a:t>
            </a:r>
            <a:r>
              <a:rPr lang="en-GB" sz="2400" dirty="0" err="1">
                <a:solidFill>
                  <a:schemeClr val="accent2">
                    <a:lumMod val="50000"/>
                  </a:schemeClr>
                </a:solidFill>
              </a:rPr>
              <a:t>kullanılır</a:t>
            </a:r>
            <a:r>
              <a:rPr lang="en-GB" sz="2400" dirty="0">
                <a:solidFill>
                  <a:schemeClr val="accent2">
                    <a:lumMod val="50000"/>
                  </a:schemeClr>
                </a:solidFill>
              </a:rPr>
              <a:t>. </a:t>
            </a:r>
            <a:endParaRPr lang="tr-TR" sz="2400" dirty="0">
              <a:solidFill>
                <a:schemeClr val="accent2">
                  <a:lumMod val="50000"/>
                </a:schemeClr>
              </a:solidFill>
            </a:endParaRPr>
          </a:p>
          <a:p>
            <a:pPr>
              <a:buFont typeface="Wingdings" panose="05000000000000000000" pitchFamily="2" charset="2"/>
              <a:buChar char="§"/>
            </a:pPr>
            <a:r>
              <a:rPr lang="en-GB" sz="2400" dirty="0" err="1">
                <a:solidFill>
                  <a:schemeClr val="accent2">
                    <a:lumMod val="50000"/>
                  </a:schemeClr>
                </a:solidFill>
              </a:rPr>
              <a:t>Sensörler</a:t>
            </a:r>
            <a:r>
              <a:rPr lang="en-GB" sz="2400" dirty="0">
                <a:solidFill>
                  <a:schemeClr val="accent2">
                    <a:lumMod val="50000"/>
                  </a:schemeClr>
                </a:solidFill>
              </a:rPr>
              <a:t>, </a:t>
            </a:r>
            <a:r>
              <a:rPr lang="en-GB" sz="2400" dirty="0" err="1">
                <a:solidFill>
                  <a:schemeClr val="accent2">
                    <a:lumMod val="50000"/>
                  </a:schemeClr>
                </a:solidFill>
              </a:rPr>
              <a:t>otomasyon</a:t>
            </a:r>
            <a:r>
              <a:rPr lang="en-GB" sz="2400" dirty="0">
                <a:solidFill>
                  <a:schemeClr val="accent2">
                    <a:lumMod val="50000"/>
                  </a:schemeClr>
                </a:solidFill>
              </a:rPr>
              <a:t> </a:t>
            </a:r>
            <a:r>
              <a:rPr lang="en-GB" sz="2400" dirty="0" err="1">
                <a:solidFill>
                  <a:schemeClr val="accent2">
                    <a:lumMod val="50000"/>
                  </a:schemeClr>
                </a:solidFill>
              </a:rPr>
              <a:t>sistemleri</a:t>
            </a:r>
            <a:r>
              <a:rPr lang="en-GB" sz="2400" dirty="0">
                <a:solidFill>
                  <a:schemeClr val="accent2">
                    <a:lumMod val="50000"/>
                  </a:schemeClr>
                </a:solidFill>
              </a:rPr>
              <a:t>, </a:t>
            </a:r>
            <a:r>
              <a:rPr lang="en-GB" sz="2400" dirty="0" err="1">
                <a:solidFill>
                  <a:schemeClr val="accent2">
                    <a:lumMod val="50000"/>
                  </a:schemeClr>
                </a:solidFill>
              </a:rPr>
              <a:t>veri</a:t>
            </a:r>
            <a:r>
              <a:rPr lang="en-GB" sz="2400" dirty="0">
                <a:solidFill>
                  <a:schemeClr val="accent2">
                    <a:lumMod val="50000"/>
                  </a:schemeClr>
                </a:solidFill>
              </a:rPr>
              <a:t> </a:t>
            </a:r>
            <a:r>
              <a:rPr lang="en-GB" sz="2400" dirty="0" err="1">
                <a:solidFill>
                  <a:schemeClr val="accent2">
                    <a:lumMod val="50000"/>
                  </a:schemeClr>
                </a:solidFill>
              </a:rPr>
              <a:t>toplama</a:t>
            </a:r>
            <a:r>
              <a:rPr lang="en-GB" sz="2400" dirty="0">
                <a:solidFill>
                  <a:schemeClr val="accent2">
                    <a:lumMod val="50000"/>
                  </a:schemeClr>
                </a:solidFill>
              </a:rPr>
              <a:t> </a:t>
            </a:r>
            <a:r>
              <a:rPr lang="en-GB" sz="2400" dirty="0" err="1">
                <a:solidFill>
                  <a:schemeClr val="accent2">
                    <a:lumMod val="50000"/>
                  </a:schemeClr>
                </a:solidFill>
              </a:rPr>
              <a:t>ve</a:t>
            </a:r>
            <a:r>
              <a:rPr lang="en-GB" sz="2400" dirty="0">
                <a:solidFill>
                  <a:schemeClr val="accent2">
                    <a:lumMod val="50000"/>
                  </a:schemeClr>
                </a:solidFill>
              </a:rPr>
              <a:t> </a:t>
            </a:r>
            <a:r>
              <a:rPr lang="en-GB" sz="2400" dirty="0" err="1">
                <a:solidFill>
                  <a:schemeClr val="accent2">
                    <a:lumMod val="50000"/>
                  </a:schemeClr>
                </a:solidFill>
              </a:rPr>
              <a:t>analiz</a:t>
            </a:r>
            <a:r>
              <a:rPr lang="en-GB" sz="2400" dirty="0">
                <a:solidFill>
                  <a:schemeClr val="accent2">
                    <a:lumMod val="50000"/>
                  </a:schemeClr>
                </a:solidFill>
              </a:rPr>
              <a:t> </a:t>
            </a:r>
            <a:r>
              <a:rPr lang="en-GB" sz="2400" dirty="0" err="1">
                <a:solidFill>
                  <a:schemeClr val="accent2">
                    <a:lumMod val="50000"/>
                  </a:schemeClr>
                </a:solidFill>
              </a:rPr>
              <a:t>sistemleri</a:t>
            </a:r>
            <a:r>
              <a:rPr lang="en-GB" sz="2400" dirty="0">
                <a:solidFill>
                  <a:schemeClr val="accent2">
                    <a:lumMod val="50000"/>
                  </a:schemeClr>
                </a:solidFill>
              </a:rPr>
              <a:t>, alarm </a:t>
            </a:r>
            <a:r>
              <a:rPr lang="en-GB" sz="2400" dirty="0" err="1">
                <a:solidFill>
                  <a:schemeClr val="accent2">
                    <a:lumMod val="50000"/>
                  </a:schemeClr>
                </a:solidFill>
              </a:rPr>
              <a:t>sistemleri</a:t>
            </a:r>
            <a:r>
              <a:rPr lang="en-GB" sz="2400" dirty="0">
                <a:solidFill>
                  <a:schemeClr val="accent2">
                    <a:lumMod val="50000"/>
                  </a:schemeClr>
                </a:solidFill>
              </a:rPr>
              <a:t>, </a:t>
            </a:r>
            <a:r>
              <a:rPr lang="en-GB" sz="2400" dirty="0" err="1">
                <a:solidFill>
                  <a:schemeClr val="accent2">
                    <a:lumMod val="50000"/>
                  </a:schemeClr>
                </a:solidFill>
              </a:rPr>
              <a:t>akıllı</a:t>
            </a:r>
            <a:r>
              <a:rPr lang="en-GB" sz="2400" dirty="0">
                <a:solidFill>
                  <a:schemeClr val="accent2">
                    <a:lumMod val="50000"/>
                  </a:schemeClr>
                </a:solidFill>
              </a:rPr>
              <a:t> </a:t>
            </a:r>
            <a:r>
              <a:rPr lang="en-GB" sz="2400" dirty="0" err="1">
                <a:solidFill>
                  <a:schemeClr val="accent2">
                    <a:lumMod val="50000"/>
                  </a:schemeClr>
                </a:solidFill>
              </a:rPr>
              <a:t>ev</a:t>
            </a:r>
            <a:r>
              <a:rPr lang="en-GB" sz="2400" dirty="0">
                <a:solidFill>
                  <a:schemeClr val="accent2">
                    <a:lumMod val="50000"/>
                  </a:schemeClr>
                </a:solidFill>
              </a:rPr>
              <a:t> </a:t>
            </a:r>
            <a:r>
              <a:rPr lang="en-GB" sz="2400" dirty="0" err="1">
                <a:solidFill>
                  <a:schemeClr val="accent2">
                    <a:lumMod val="50000"/>
                  </a:schemeClr>
                </a:solidFill>
              </a:rPr>
              <a:t>sistemleri</a:t>
            </a:r>
            <a:r>
              <a:rPr lang="en-GB" sz="2400" dirty="0">
                <a:solidFill>
                  <a:schemeClr val="accent2">
                    <a:lumMod val="50000"/>
                  </a:schemeClr>
                </a:solidFill>
              </a:rPr>
              <a:t>, </a:t>
            </a:r>
            <a:r>
              <a:rPr lang="en-GB" sz="2400" dirty="0" err="1">
                <a:solidFill>
                  <a:schemeClr val="accent2">
                    <a:lumMod val="50000"/>
                  </a:schemeClr>
                </a:solidFill>
              </a:rPr>
              <a:t>akıllı</a:t>
            </a:r>
            <a:r>
              <a:rPr lang="en-GB" sz="2400" dirty="0">
                <a:solidFill>
                  <a:schemeClr val="accent2">
                    <a:lumMod val="50000"/>
                  </a:schemeClr>
                </a:solidFill>
              </a:rPr>
              <a:t> </a:t>
            </a:r>
            <a:r>
              <a:rPr lang="en-GB" sz="2400" dirty="0" err="1">
                <a:solidFill>
                  <a:schemeClr val="accent2">
                    <a:lumMod val="50000"/>
                  </a:schemeClr>
                </a:solidFill>
              </a:rPr>
              <a:t>telefonlar</a:t>
            </a:r>
            <a:r>
              <a:rPr lang="en-GB" sz="2400" dirty="0">
                <a:solidFill>
                  <a:schemeClr val="accent2">
                    <a:lumMod val="50000"/>
                  </a:schemeClr>
                </a:solidFill>
              </a:rPr>
              <a:t> </a:t>
            </a:r>
            <a:r>
              <a:rPr lang="en-GB" sz="2400" dirty="0" err="1">
                <a:solidFill>
                  <a:schemeClr val="accent2">
                    <a:lumMod val="50000"/>
                  </a:schemeClr>
                </a:solidFill>
              </a:rPr>
              <a:t>ve</a:t>
            </a:r>
            <a:r>
              <a:rPr lang="en-GB" sz="2400" dirty="0">
                <a:solidFill>
                  <a:schemeClr val="accent2">
                    <a:lumMod val="50000"/>
                  </a:schemeClr>
                </a:solidFill>
              </a:rPr>
              <a:t> </a:t>
            </a:r>
            <a:r>
              <a:rPr lang="en-GB" sz="2400" dirty="0" err="1">
                <a:solidFill>
                  <a:schemeClr val="accent2">
                    <a:lumMod val="50000"/>
                  </a:schemeClr>
                </a:solidFill>
              </a:rPr>
              <a:t>diğer</a:t>
            </a:r>
            <a:r>
              <a:rPr lang="en-GB" sz="2400" dirty="0">
                <a:solidFill>
                  <a:schemeClr val="accent2">
                    <a:lumMod val="50000"/>
                  </a:schemeClr>
                </a:solidFill>
              </a:rPr>
              <a:t> </a:t>
            </a:r>
            <a:r>
              <a:rPr lang="en-GB" sz="2400" dirty="0" err="1">
                <a:solidFill>
                  <a:schemeClr val="accent2">
                    <a:lumMod val="50000"/>
                  </a:schemeClr>
                </a:solidFill>
              </a:rPr>
              <a:t>birçok</a:t>
            </a:r>
            <a:r>
              <a:rPr lang="en-GB" sz="2400" dirty="0">
                <a:solidFill>
                  <a:schemeClr val="accent2">
                    <a:lumMod val="50000"/>
                  </a:schemeClr>
                </a:solidFill>
              </a:rPr>
              <a:t> </a:t>
            </a:r>
            <a:r>
              <a:rPr lang="en-GB" sz="2400" dirty="0" err="1">
                <a:solidFill>
                  <a:schemeClr val="accent2">
                    <a:lumMod val="50000"/>
                  </a:schemeClr>
                </a:solidFill>
              </a:rPr>
              <a:t>cihazda</a:t>
            </a:r>
            <a:r>
              <a:rPr lang="en-GB" sz="2400" dirty="0">
                <a:solidFill>
                  <a:schemeClr val="accent2">
                    <a:lumMod val="50000"/>
                  </a:schemeClr>
                </a:solidFill>
              </a:rPr>
              <a:t> </a:t>
            </a:r>
            <a:r>
              <a:rPr lang="en-GB" sz="2400" dirty="0" err="1">
                <a:solidFill>
                  <a:schemeClr val="accent2">
                    <a:lumMod val="50000"/>
                  </a:schemeClr>
                </a:solidFill>
              </a:rPr>
              <a:t>kullanılabilir</a:t>
            </a:r>
            <a:r>
              <a:rPr lang="en-GB" sz="2400" dirty="0">
                <a:solidFill>
                  <a:schemeClr val="accent2">
                    <a:lumMod val="50000"/>
                  </a:schemeClr>
                </a:solidFill>
              </a:rPr>
              <a:t>.</a:t>
            </a:r>
          </a:p>
        </p:txBody>
      </p:sp>
      <p:pic>
        <p:nvPicPr>
          <p:cNvPr id="1026" name="Picture 2" descr="Kapasitif Proximity Sensör | Rikens Group">
            <a:extLst>
              <a:ext uri="{FF2B5EF4-FFF2-40B4-BE49-F238E27FC236}">
                <a16:creationId xmlns:a16="http://schemas.microsoft.com/office/drawing/2014/main" id="{58B49B1B-C3B8-1603-60C4-8105DF4A9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9803" y="5316121"/>
            <a:ext cx="1335404" cy="764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rak Nemi Algılama Sensör Modulü | Arduino Modüller Kompent.com">
            <a:extLst>
              <a:ext uri="{FF2B5EF4-FFF2-40B4-BE49-F238E27FC236}">
                <a16:creationId xmlns:a16="http://schemas.microsoft.com/office/drawing/2014/main" id="{1A50CF2F-6052-E639-51D0-836E37C8B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601" y="5030606"/>
            <a:ext cx="1467399" cy="13354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ni Pır Sensör Haraket Algılama Modülü | SAMM Market">
            <a:extLst>
              <a:ext uri="{FF2B5EF4-FFF2-40B4-BE49-F238E27FC236}">
                <a16:creationId xmlns:a16="http://schemas.microsoft.com/office/drawing/2014/main" id="{F0A3122B-B856-5BC4-7682-D3BBDC9FF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445" y="5030606"/>
            <a:ext cx="1335404" cy="133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67532"/>
      </p:ext>
    </p:extLst>
  </p:cSld>
  <p:clrMapOvr>
    <a:masterClrMapping/>
  </p:clrMapOvr>
</p:sld>
</file>

<file path=ppt/theme/theme1.xml><?xml version="1.0" encoding="utf-8"?>
<a:theme xmlns:a="http://schemas.openxmlformats.org/drawingml/2006/main" name="Ofis Teması">
  <a:themeElements>
    <a:clrScheme name="Damla">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771593_TF34316244_Win32" id="{02E7C868-959D-4367-8F2B-411A6426B0CA}" vid="{9513884B-5608-4413-9B68-70C60F1EF058}"/>
    </a:ext>
  </a:extLst>
</a:theme>
</file>

<file path=docProps/app.xml><?xml version="1.0" encoding="utf-8"?>
<Properties xmlns="http://schemas.openxmlformats.org/officeDocument/2006/extended-properties" xmlns:vt="http://schemas.openxmlformats.org/officeDocument/2006/docPropsVTypes">
  <Template>tf34316244_win32</Template>
  <TotalTime>425</TotalTime>
  <Words>966</Words>
  <Application>Microsoft Office PowerPoint</Application>
  <PresentationFormat>Geniş ekran</PresentationFormat>
  <Paragraphs>66</Paragraphs>
  <Slides>14</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14</vt:i4>
      </vt:variant>
    </vt:vector>
  </HeadingPairs>
  <TitlesOfParts>
    <vt:vector size="19" baseType="lpstr">
      <vt:lpstr>Arial</vt:lpstr>
      <vt:lpstr>Courier New</vt:lpstr>
      <vt:lpstr>Gautami</vt:lpstr>
      <vt:lpstr>Wingdings</vt:lpstr>
      <vt:lpstr>Ofis Teması</vt:lpstr>
      <vt:lpstr>Sayısal Elektronik Dersi (MEM423) 1.Projesi</vt:lpstr>
      <vt:lpstr>Sunum İçeriği</vt:lpstr>
      <vt:lpstr>Proje görünüşü</vt:lpstr>
      <vt:lpstr>Projenin özeti</vt:lpstr>
      <vt:lpstr>Projenin amacı</vt:lpstr>
      <vt:lpstr>KURGU</vt:lpstr>
      <vt:lpstr>Kullanılan Elemanlar</vt:lpstr>
      <vt:lpstr>Analog Dijital dönüştürücü NEDİR ? </vt:lpstr>
      <vt:lpstr>Sensör nedir?</vt:lpstr>
      <vt:lpstr>Kontrol elemanı nedİR?</vt:lpstr>
      <vt:lpstr>Projedeki elemanlar ve işlevleri</vt:lpstr>
      <vt:lpstr>Projedeki elemanlar ve işlevleri</vt:lpstr>
      <vt:lpstr>Proje TANITIMI</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Sayısal Elektronik Dersi (MEM423)1. Projesi</dc:title>
  <dc:creator>mustafa usta</dc:creator>
  <cp:lastModifiedBy>mustafa usta</cp:lastModifiedBy>
  <cp:revision>3</cp:revision>
  <dcterms:created xsi:type="dcterms:W3CDTF">2023-04-08T00:45:40Z</dcterms:created>
  <dcterms:modified xsi:type="dcterms:W3CDTF">2023-04-12T01:46:26Z</dcterms:modified>
</cp:coreProperties>
</file>